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304" r:id="rId2"/>
    <p:sldId id="277" r:id="rId3"/>
    <p:sldId id="278" r:id="rId4"/>
    <p:sldId id="279" r:id="rId5"/>
    <p:sldId id="283" r:id="rId6"/>
    <p:sldId id="284" r:id="rId7"/>
    <p:sldId id="286" r:id="rId8"/>
    <p:sldId id="303" r:id="rId9"/>
    <p:sldId id="287" r:id="rId10"/>
    <p:sldId id="288" r:id="rId11"/>
    <p:sldId id="289" r:id="rId12"/>
    <p:sldId id="290" r:id="rId13"/>
    <p:sldId id="291" r:id="rId14"/>
    <p:sldId id="292" r:id="rId15"/>
    <p:sldId id="293" r:id="rId16"/>
    <p:sldId id="294" r:id="rId17"/>
    <p:sldId id="295" r:id="rId18"/>
    <p:sldId id="297" r:id="rId19"/>
    <p:sldId id="299" r:id="rId20"/>
    <p:sldId id="298" r:id="rId21"/>
    <p:sldId id="300" r:id="rId22"/>
    <p:sldId id="301" r:id="rId23"/>
    <p:sldId id="302"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Gotham" panose="02000504050000020004" pitchFamily="2" charset="0"/>
      <p:regular r:id="rId32"/>
      <p:bold r:id="rId33"/>
      <p:italic r:id="rId34"/>
      <p:boldItalic r:id="rId35"/>
    </p:embeddedFont>
    <p:embeddedFont>
      <p:font typeface="SBL Hebrew" panose="02000000000000000000" pitchFamily="2" charset="-79"/>
      <p:regular r:id="rId36"/>
    </p:embeddedFont>
  </p:embeddedFontLst>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73D08"/>
    <a:srgbClr val="58B9A5"/>
    <a:srgbClr val="E9EDF6"/>
    <a:srgbClr val="DE5F84"/>
    <a:srgbClr val="FFA532"/>
    <a:srgbClr val="B8F5EC"/>
    <a:srgbClr val="E210A6"/>
    <a:srgbClr val="1C315A"/>
    <a:srgbClr val="E3AC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964" autoAdjust="0"/>
    <p:restoredTop sz="92027" autoAdjust="0"/>
  </p:normalViewPr>
  <p:slideViewPr>
    <p:cSldViewPr snapToGrid="0" snapToObjects="1">
      <p:cViewPr varScale="1">
        <p:scale>
          <a:sx n="76" d="100"/>
          <a:sy n="76" d="100"/>
        </p:scale>
        <p:origin x="274"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C1EE58-DBF3-364B-A5B8-C6B4C2B12D18}" type="doc">
      <dgm:prSet loTypeId="urn:microsoft.com/office/officeart/2005/8/layout/hProcess3" loCatId="" qsTypeId="urn:microsoft.com/office/officeart/2005/8/quickstyle/simple1" qsCatId="simple" csTypeId="urn:microsoft.com/office/officeart/2005/8/colors/accent2_4" csCatId="accent2" phldr="1"/>
      <dgm:spPr/>
    </dgm:pt>
    <dgm:pt modelId="{478DCE80-A20D-1B4D-9396-8CB1B82D0E82}" type="pres">
      <dgm:prSet presAssocID="{92C1EE58-DBF3-364B-A5B8-C6B4C2B12D18}" presName="Name0" presStyleCnt="0">
        <dgm:presLayoutVars>
          <dgm:dir/>
          <dgm:animLvl val="lvl"/>
          <dgm:resizeHandles val="exact"/>
        </dgm:presLayoutVars>
      </dgm:prSet>
      <dgm:spPr/>
    </dgm:pt>
    <dgm:pt modelId="{46A03217-A541-884F-9B0E-CEDAC10D35F8}" type="pres">
      <dgm:prSet presAssocID="{92C1EE58-DBF3-364B-A5B8-C6B4C2B12D18}" presName="dummy" presStyleCnt="0"/>
      <dgm:spPr/>
    </dgm:pt>
    <dgm:pt modelId="{1D29F55F-CF1C-AA49-B584-95E61F55663E}" type="pres">
      <dgm:prSet presAssocID="{92C1EE58-DBF3-364B-A5B8-C6B4C2B12D18}" presName="linH" presStyleCnt="0"/>
      <dgm:spPr/>
    </dgm:pt>
    <dgm:pt modelId="{05CED9F9-64B2-6B49-B2A7-31CD2400A6A0}" type="pres">
      <dgm:prSet presAssocID="{92C1EE58-DBF3-364B-A5B8-C6B4C2B12D18}" presName="padding1" presStyleCnt="0"/>
      <dgm:spPr/>
    </dgm:pt>
    <dgm:pt modelId="{9EB607D5-97E6-AF43-A651-EB452783BCC1}" type="pres">
      <dgm:prSet presAssocID="{92C1EE58-DBF3-364B-A5B8-C6B4C2B12D18}" presName="padding2" presStyleCnt="0"/>
      <dgm:spPr/>
    </dgm:pt>
    <dgm:pt modelId="{5D4EC523-DFA8-B54E-A4C7-E4FE855F55BF}" type="pres">
      <dgm:prSet presAssocID="{92C1EE58-DBF3-364B-A5B8-C6B4C2B12D18}" presName="negArrow" presStyleCnt="0"/>
      <dgm:spPr/>
    </dgm:pt>
    <dgm:pt modelId="{593D9067-24DA-8E48-A13C-12A7372DEAF3}" type="pres">
      <dgm:prSet presAssocID="{92C1EE58-DBF3-364B-A5B8-C6B4C2B12D18}" presName="backgroundArrow" presStyleLbl="node1" presStyleIdx="0" presStyleCnt="1" custLinFactNeighborX="14466" custLinFactNeighborY="-5117"/>
      <dgm:spPr>
        <a:solidFill>
          <a:srgbClr val="873D08"/>
        </a:solidFill>
      </dgm:spPr>
    </dgm:pt>
  </dgm:ptLst>
  <dgm:cxnLst>
    <dgm:cxn modelId="{07FC9D93-4EB9-0147-96A2-E514AEDC8C3E}" type="presOf" srcId="{92C1EE58-DBF3-364B-A5B8-C6B4C2B12D18}" destId="{478DCE80-A20D-1B4D-9396-8CB1B82D0E82}" srcOrd="0" destOrd="0" presId="urn:microsoft.com/office/officeart/2005/8/layout/hProcess3"/>
    <dgm:cxn modelId="{5825B07B-BB2D-0E4F-A428-266035C13BC2}" type="presParOf" srcId="{478DCE80-A20D-1B4D-9396-8CB1B82D0E82}" destId="{46A03217-A541-884F-9B0E-CEDAC10D35F8}" srcOrd="0" destOrd="0" presId="urn:microsoft.com/office/officeart/2005/8/layout/hProcess3"/>
    <dgm:cxn modelId="{7BED6289-66C6-1648-BB65-BA5D430B1FF0}" type="presParOf" srcId="{478DCE80-A20D-1B4D-9396-8CB1B82D0E82}" destId="{1D29F55F-CF1C-AA49-B584-95E61F55663E}" srcOrd="1" destOrd="0" presId="urn:microsoft.com/office/officeart/2005/8/layout/hProcess3"/>
    <dgm:cxn modelId="{827F12AE-AF79-5B47-8CEC-BF90C6F28EAA}" type="presParOf" srcId="{1D29F55F-CF1C-AA49-B584-95E61F55663E}" destId="{05CED9F9-64B2-6B49-B2A7-31CD2400A6A0}" srcOrd="0" destOrd="0" presId="urn:microsoft.com/office/officeart/2005/8/layout/hProcess3"/>
    <dgm:cxn modelId="{D4CB16B5-2AF6-F845-A4E7-0DD8F92AFABC}" type="presParOf" srcId="{1D29F55F-CF1C-AA49-B584-95E61F55663E}" destId="{9EB607D5-97E6-AF43-A651-EB452783BCC1}" srcOrd="1" destOrd="0" presId="urn:microsoft.com/office/officeart/2005/8/layout/hProcess3"/>
    <dgm:cxn modelId="{A22D70CD-F2D3-DF4B-A54F-CCD1FD8361D8}" type="presParOf" srcId="{1D29F55F-CF1C-AA49-B584-95E61F55663E}" destId="{5D4EC523-DFA8-B54E-A4C7-E4FE855F55BF}" srcOrd="2" destOrd="0" presId="urn:microsoft.com/office/officeart/2005/8/layout/hProcess3"/>
    <dgm:cxn modelId="{BF13F61D-7E10-A14E-9142-3F9717826C07}" type="presParOf" srcId="{1D29F55F-CF1C-AA49-B584-95E61F55663E}" destId="{593D9067-24DA-8E48-A13C-12A7372DEAF3}" srcOrd="3" destOrd="0" presId="urn:microsoft.com/office/officeart/2005/8/layout/h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D9067-24DA-8E48-A13C-12A7372DEAF3}">
      <dsp:nvSpPr>
        <dsp:cNvPr id="0" name=""/>
        <dsp:cNvSpPr/>
      </dsp:nvSpPr>
      <dsp:spPr>
        <a:xfrm>
          <a:off x="0" y="0"/>
          <a:ext cx="863301" cy="576000"/>
        </a:xfrm>
        <a:prstGeom prst="rightArrow">
          <a:avLst/>
        </a:prstGeom>
        <a:solidFill>
          <a:srgbClr val="873D0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7973E-C6A7-45AC-B1E8-8715162589A7}" type="datetimeFigureOut">
              <a:rPr lang="en-PH" smtClean="0"/>
              <a:t>16/11/2022</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E1945-8085-4CC7-B704-006433844A94}" type="slidenum">
              <a:rPr lang="en-PH" smtClean="0"/>
              <a:t>‹#›</a:t>
            </a:fld>
            <a:endParaRPr lang="en-PH"/>
          </a:p>
        </p:txBody>
      </p:sp>
    </p:spTree>
    <p:extLst>
      <p:ext uri="{BB962C8B-B14F-4D97-AF65-F5344CB8AC3E}">
        <p14:creationId xmlns:p14="http://schemas.microsoft.com/office/powerpoint/2010/main" val="2875449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r>
              <a:rPr lang="en-KE" dirty="0"/>
              <a:t>an you pls make the first book to appear first and the second to follow when I click?</a:t>
            </a:r>
          </a:p>
        </p:txBody>
      </p:sp>
      <p:sp>
        <p:nvSpPr>
          <p:cNvPr id="4" name="Slide Number Placeholder 3"/>
          <p:cNvSpPr>
            <a:spLocks noGrp="1"/>
          </p:cNvSpPr>
          <p:nvPr>
            <p:ph type="sldNum" sz="quarter" idx="5"/>
          </p:nvPr>
        </p:nvSpPr>
        <p:spPr/>
        <p:txBody>
          <a:bodyPr/>
          <a:lstStyle/>
          <a:p>
            <a:fld id="{77AE1945-8085-4CC7-B704-006433844A94}" type="slidenum">
              <a:rPr lang="en-PH" smtClean="0"/>
              <a:t>2</a:t>
            </a:fld>
            <a:endParaRPr lang="en-PH"/>
          </a:p>
        </p:txBody>
      </p:sp>
    </p:spTree>
    <p:extLst>
      <p:ext uri="{BB962C8B-B14F-4D97-AF65-F5344CB8AC3E}">
        <p14:creationId xmlns:p14="http://schemas.microsoft.com/office/powerpoint/2010/main" val="3796936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dirty="0"/>
          </a:p>
        </p:txBody>
      </p:sp>
      <p:sp>
        <p:nvSpPr>
          <p:cNvPr id="4" name="Slide Number Placeholder 3"/>
          <p:cNvSpPr>
            <a:spLocks noGrp="1"/>
          </p:cNvSpPr>
          <p:nvPr>
            <p:ph type="sldNum" sz="quarter" idx="5"/>
          </p:nvPr>
        </p:nvSpPr>
        <p:spPr/>
        <p:txBody>
          <a:bodyPr/>
          <a:lstStyle/>
          <a:p>
            <a:fld id="{77AE1945-8085-4CC7-B704-006433844A94}" type="slidenum">
              <a:rPr lang="en-PH" smtClean="0"/>
              <a:t>14</a:t>
            </a:fld>
            <a:endParaRPr lang="en-PH"/>
          </a:p>
        </p:txBody>
      </p:sp>
    </p:spTree>
    <p:extLst>
      <p:ext uri="{BB962C8B-B14F-4D97-AF65-F5344CB8AC3E}">
        <p14:creationId xmlns:p14="http://schemas.microsoft.com/office/powerpoint/2010/main" val="1422969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77AE1945-8085-4CC7-B704-006433844A94}" type="slidenum">
              <a:rPr lang="en-PH" smtClean="0"/>
              <a:t>15</a:t>
            </a:fld>
            <a:endParaRPr lang="en-PH"/>
          </a:p>
        </p:txBody>
      </p:sp>
    </p:spTree>
    <p:extLst>
      <p:ext uri="{BB962C8B-B14F-4D97-AF65-F5344CB8AC3E}">
        <p14:creationId xmlns:p14="http://schemas.microsoft.com/office/powerpoint/2010/main" val="647167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77AE1945-8085-4CC7-B704-006433844A94}" type="slidenum">
              <a:rPr lang="en-PH" smtClean="0"/>
              <a:t>16</a:t>
            </a:fld>
            <a:endParaRPr lang="en-PH"/>
          </a:p>
        </p:txBody>
      </p:sp>
    </p:spTree>
    <p:extLst>
      <p:ext uri="{BB962C8B-B14F-4D97-AF65-F5344CB8AC3E}">
        <p14:creationId xmlns:p14="http://schemas.microsoft.com/office/powerpoint/2010/main" val="858225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add the pictures I put </a:t>
            </a:r>
            <a:endParaRPr lang="en-KE" dirty="0"/>
          </a:p>
        </p:txBody>
      </p:sp>
      <p:sp>
        <p:nvSpPr>
          <p:cNvPr id="4" name="Slide Number Placeholder 3"/>
          <p:cNvSpPr>
            <a:spLocks noGrp="1"/>
          </p:cNvSpPr>
          <p:nvPr>
            <p:ph type="sldNum" sz="quarter" idx="5"/>
          </p:nvPr>
        </p:nvSpPr>
        <p:spPr/>
        <p:txBody>
          <a:bodyPr/>
          <a:lstStyle/>
          <a:p>
            <a:fld id="{77AE1945-8085-4CC7-B704-006433844A94}" type="slidenum">
              <a:rPr lang="en-PH" smtClean="0"/>
              <a:t>18</a:t>
            </a:fld>
            <a:endParaRPr lang="en-PH"/>
          </a:p>
        </p:txBody>
      </p:sp>
    </p:spTree>
    <p:extLst>
      <p:ext uri="{BB962C8B-B14F-4D97-AF65-F5344CB8AC3E}">
        <p14:creationId xmlns:p14="http://schemas.microsoft.com/office/powerpoint/2010/main" val="912797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dirty="0"/>
          </a:p>
        </p:txBody>
      </p:sp>
      <p:sp>
        <p:nvSpPr>
          <p:cNvPr id="4" name="Slide Number Placeholder 3"/>
          <p:cNvSpPr>
            <a:spLocks noGrp="1"/>
          </p:cNvSpPr>
          <p:nvPr>
            <p:ph type="sldNum" sz="quarter" idx="5"/>
          </p:nvPr>
        </p:nvSpPr>
        <p:spPr/>
        <p:txBody>
          <a:bodyPr/>
          <a:lstStyle/>
          <a:p>
            <a:fld id="{77AE1945-8085-4CC7-B704-006433844A94}" type="slidenum">
              <a:rPr lang="en-PH" smtClean="0"/>
              <a:t>22</a:t>
            </a:fld>
            <a:endParaRPr lang="en-PH"/>
          </a:p>
        </p:txBody>
      </p:sp>
    </p:spTree>
    <p:extLst>
      <p:ext uri="{BB962C8B-B14F-4D97-AF65-F5344CB8AC3E}">
        <p14:creationId xmlns:p14="http://schemas.microsoft.com/office/powerpoint/2010/main" val="19765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E" dirty="0"/>
              <a:t>If each one can disply when I click, it would be great. </a:t>
            </a:r>
          </a:p>
        </p:txBody>
      </p:sp>
      <p:sp>
        <p:nvSpPr>
          <p:cNvPr id="4" name="Slide Number Placeholder 3"/>
          <p:cNvSpPr>
            <a:spLocks noGrp="1"/>
          </p:cNvSpPr>
          <p:nvPr>
            <p:ph type="sldNum" sz="quarter" idx="5"/>
          </p:nvPr>
        </p:nvSpPr>
        <p:spPr/>
        <p:txBody>
          <a:bodyPr/>
          <a:lstStyle/>
          <a:p>
            <a:fld id="{77AE1945-8085-4CC7-B704-006433844A94}" type="slidenum">
              <a:rPr lang="en-PH" smtClean="0"/>
              <a:t>4</a:t>
            </a:fld>
            <a:endParaRPr lang="en-PH"/>
          </a:p>
        </p:txBody>
      </p:sp>
    </p:spTree>
    <p:extLst>
      <p:ext uri="{BB962C8B-B14F-4D97-AF65-F5344CB8AC3E}">
        <p14:creationId xmlns:p14="http://schemas.microsoft.com/office/powerpoint/2010/main" val="2649095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KE" dirty="0"/>
              <a:t>If each one can disply when I click, it would be great. </a:t>
            </a:r>
          </a:p>
          <a:p>
            <a:endParaRPr lang="en-KE" dirty="0"/>
          </a:p>
        </p:txBody>
      </p:sp>
      <p:sp>
        <p:nvSpPr>
          <p:cNvPr id="4" name="Slide Number Placeholder 3"/>
          <p:cNvSpPr>
            <a:spLocks noGrp="1"/>
          </p:cNvSpPr>
          <p:nvPr>
            <p:ph type="sldNum" sz="quarter" idx="5"/>
          </p:nvPr>
        </p:nvSpPr>
        <p:spPr/>
        <p:txBody>
          <a:bodyPr/>
          <a:lstStyle/>
          <a:p>
            <a:fld id="{77AE1945-8085-4CC7-B704-006433844A94}" type="slidenum">
              <a:rPr lang="en-PH" smtClean="0"/>
              <a:t>5</a:t>
            </a:fld>
            <a:endParaRPr lang="en-PH"/>
          </a:p>
        </p:txBody>
      </p:sp>
    </p:spTree>
    <p:extLst>
      <p:ext uri="{BB962C8B-B14F-4D97-AF65-F5344CB8AC3E}">
        <p14:creationId xmlns:p14="http://schemas.microsoft.com/office/powerpoint/2010/main" val="3019791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KE" dirty="0"/>
              <a:t>If each one can disply when I click, it would be great. </a:t>
            </a:r>
          </a:p>
          <a:p>
            <a:endParaRPr lang="en-KE" dirty="0"/>
          </a:p>
        </p:txBody>
      </p:sp>
      <p:sp>
        <p:nvSpPr>
          <p:cNvPr id="4" name="Slide Number Placeholder 3"/>
          <p:cNvSpPr>
            <a:spLocks noGrp="1"/>
          </p:cNvSpPr>
          <p:nvPr>
            <p:ph type="sldNum" sz="quarter" idx="5"/>
          </p:nvPr>
        </p:nvSpPr>
        <p:spPr/>
        <p:txBody>
          <a:bodyPr/>
          <a:lstStyle/>
          <a:p>
            <a:fld id="{77AE1945-8085-4CC7-B704-006433844A94}" type="slidenum">
              <a:rPr lang="en-PH" smtClean="0"/>
              <a:t>6</a:t>
            </a:fld>
            <a:endParaRPr lang="en-PH"/>
          </a:p>
        </p:txBody>
      </p:sp>
    </p:spTree>
    <p:extLst>
      <p:ext uri="{BB962C8B-B14F-4D97-AF65-F5344CB8AC3E}">
        <p14:creationId xmlns:p14="http://schemas.microsoft.com/office/powerpoint/2010/main" val="547584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the slide with the title appear first and then the picture of the book can appear when I click. </a:t>
            </a:r>
            <a:endParaRPr lang="en-KE" dirty="0"/>
          </a:p>
        </p:txBody>
      </p:sp>
      <p:sp>
        <p:nvSpPr>
          <p:cNvPr id="4" name="Slide Number Placeholder 3"/>
          <p:cNvSpPr>
            <a:spLocks noGrp="1"/>
          </p:cNvSpPr>
          <p:nvPr>
            <p:ph type="sldNum" sz="quarter" idx="5"/>
          </p:nvPr>
        </p:nvSpPr>
        <p:spPr/>
        <p:txBody>
          <a:bodyPr/>
          <a:lstStyle/>
          <a:p>
            <a:fld id="{77AE1945-8085-4CC7-B704-006433844A94}" type="slidenum">
              <a:rPr lang="en-PH" smtClean="0"/>
              <a:t>7</a:t>
            </a:fld>
            <a:endParaRPr lang="en-PH"/>
          </a:p>
        </p:txBody>
      </p:sp>
    </p:spTree>
    <p:extLst>
      <p:ext uri="{BB962C8B-B14F-4D97-AF65-F5344CB8AC3E}">
        <p14:creationId xmlns:p14="http://schemas.microsoft.com/office/powerpoint/2010/main" val="1962640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is not the latest periodic table. (the latest one has 1L and 1K gray). Can you please adjust also the others?</a:t>
            </a:r>
          </a:p>
        </p:txBody>
      </p:sp>
      <p:sp>
        <p:nvSpPr>
          <p:cNvPr id="4" name="Slide Number Placeholder 3"/>
          <p:cNvSpPr>
            <a:spLocks noGrp="1"/>
          </p:cNvSpPr>
          <p:nvPr>
            <p:ph type="sldNum" sz="quarter" idx="5"/>
          </p:nvPr>
        </p:nvSpPr>
        <p:spPr/>
        <p:txBody>
          <a:bodyPr/>
          <a:lstStyle/>
          <a:p>
            <a:fld id="{77AE1945-8085-4CC7-B704-006433844A94}" type="slidenum">
              <a:rPr lang="en-PH" smtClean="0"/>
              <a:t>10</a:t>
            </a:fld>
            <a:endParaRPr lang="en-PH"/>
          </a:p>
        </p:txBody>
      </p:sp>
    </p:spTree>
    <p:extLst>
      <p:ext uri="{BB962C8B-B14F-4D97-AF65-F5344CB8AC3E}">
        <p14:creationId xmlns:p14="http://schemas.microsoft.com/office/powerpoint/2010/main" val="956789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77AE1945-8085-4CC7-B704-006433844A94}" type="slidenum">
              <a:rPr lang="en-PH" smtClean="0"/>
              <a:t>11</a:t>
            </a:fld>
            <a:endParaRPr lang="en-PH"/>
          </a:p>
        </p:txBody>
      </p:sp>
    </p:spTree>
    <p:extLst>
      <p:ext uri="{BB962C8B-B14F-4D97-AF65-F5344CB8AC3E}">
        <p14:creationId xmlns:p14="http://schemas.microsoft.com/office/powerpoint/2010/main" val="2372311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77AE1945-8085-4CC7-B704-006433844A94}" type="slidenum">
              <a:rPr lang="en-PH" smtClean="0"/>
              <a:t>12</a:t>
            </a:fld>
            <a:endParaRPr lang="en-PH"/>
          </a:p>
        </p:txBody>
      </p:sp>
    </p:spTree>
    <p:extLst>
      <p:ext uri="{BB962C8B-B14F-4D97-AF65-F5344CB8AC3E}">
        <p14:creationId xmlns:p14="http://schemas.microsoft.com/office/powerpoint/2010/main" val="3394348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77AE1945-8085-4CC7-B704-006433844A94}" type="slidenum">
              <a:rPr lang="en-PH" smtClean="0"/>
              <a:t>13</a:t>
            </a:fld>
            <a:endParaRPr lang="en-PH"/>
          </a:p>
        </p:txBody>
      </p:sp>
    </p:spTree>
    <p:extLst>
      <p:ext uri="{BB962C8B-B14F-4D97-AF65-F5344CB8AC3E}">
        <p14:creationId xmlns:p14="http://schemas.microsoft.com/office/powerpoint/2010/main" val="8302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DD478-3CAD-294E-9C65-D60631D3877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KE"/>
          </a:p>
        </p:txBody>
      </p:sp>
      <p:sp>
        <p:nvSpPr>
          <p:cNvPr id="3" name="Subtitle 2">
            <a:extLst>
              <a:ext uri="{FF2B5EF4-FFF2-40B4-BE49-F238E27FC236}">
                <a16:creationId xmlns:a16="http://schemas.microsoft.com/office/drawing/2014/main" id="{240D12EB-2843-DE43-BA81-FBED75E578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KE"/>
          </a:p>
        </p:txBody>
      </p:sp>
      <p:sp>
        <p:nvSpPr>
          <p:cNvPr id="4" name="Date Placeholder 3">
            <a:extLst>
              <a:ext uri="{FF2B5EF4-FFF2-40B4-BE49-F238E27FC236}">
                <a16:creationId xmlns:a16="http://schemas.microsoft.com/office/drawing/2014/main" id="{91670A80-42C6-EF48-9FB3-4C2AC64E53E2}"/>
              </a:ext>
            </a:extLst>
          </p:cNvPr>
          <p:cNvSpPr>
            <a:spLocks noGrp="1"/>
          </p:cNvSpPr>
          <p:nvPr>
            <p:ph type="dt" sz="half" idx="10"/>
          </p:nvPr>
        </p:nvSpPr>
        <p:spPr/>
        <p:txBody>
          <a:bodyPr/>
          <a:lstStyle/>
          <a:p>
            <a:fld id="{9859C7C7-0FF1-E046-932A-37071E4DD8E7}" type="datetimeFigureOut">
              <a:rPr lang="en-KE" smtClean="0"/>
              <a:t>11/16/2022</a:t>
            </a:fld>
            <a:endParaRPr lang="en-KE"/>
          </a:p>
        </p:txBody>
      </p:sp>
      <p:sp>
        <p:nvSpPr>
          <p:cNvPr id="5" name="Footer Placeholder 4">
            <a:extLst>
              <a:ext uri="{FF2B5EF4-FFF2-40B4-BE49-F238E27FC236}">
                <a16:creationId xmlns:a16="http://schemas.microsoft.com/office/drawing/2014/main" id="{62614B40-A38D-A74B-B9BE-C930C214A808}"/>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9D3BBEF0-8067-1E4C-A2F4-9E7A4C2EABE2}"/>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1262561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F1B6-778E-7A44-8030-0E8D36A8A825}"/>
              </a:ext>
            </a:extLst>
          </p:cNvPr>
          <p:cNvSpPr>
            <a:spLocks noGrp="1"/>
          </p:cNvSpPr>
          <p:nvPr>
            <p:ph type="title"/>
          </p:nvPr>
        </p:nvSpPr>
        <p:spPr/>
        <p:txBody>
          <a:bodyPr/>
          <a:lstStyle/>
          <a:p>
            <a:r>
              <a:rPr lang="en-GB"/>
              <a:t>Click to edit Master title style</a:t>
            </a:r>
            <a:endParaRPr lang="en-KE"/>
          </a:p>
        </p:txBody>
      </p:sp>
      <p:sp>
        <p:nvSpPr>
          <p:cNvPr id="3" name="Vertical Text Placeholder 2">
            <a:extLst>
              <a:ext uri="{FF2B5EF4-FFF2-40B4-BE49-F238E27FC236}">
                <a16:creationId xmlns:a16="http://schemas.microsoft.com/office/drawing/2014/main" id="{E2BB31AF-F387-B84D-BF2D-8F679A49B43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Date Placeholder 3">
            <a:extLst>
              <a:ext uri="{FF2B5EF4-FFF2-40B4-BE49-F238E27FC236}">
                <a16:creationId xmlns:a16="http://schemas.microsoft.com/office/drawing/2014/main" id="{A64430B9-C272-3942-89E5-D28429CC73B9}"/>
              </a:ext>
            </a:extLst>
          </p:cNvPr>
          <p:cNvSpPr>
            <a:spLocks noGrp="1"/>
          </p:cNvSpPr>
          <p:nvPr>
            <p:ph type="dt" sz="half" idx="10"/>
          </p:nvPr>
        </p:nvSpPr>
        <p:spPr/>
        <p:txBody>
          <a:bodyPr/>
          <a:lstStyle/>
          <a:p>
            <a:fld id="{9859C7C7-0FF1-E046-932A-37071E4DD8E7}" type="datetimeFigureOut">
              <a:rPr lang="en-KE" smtClean="0"/>
              <a:t>11/16/2022</a:t>
            </a:fld>
            <a:endParaRPr lang="en-KE"/>
          </a:p>
        </p:txBody>
      </p:sp>
      <p:sp>
        <p:nvSpPr>
          <p:cNvPr id="5" name="Footer Placeholder 4">
            <a:extLst>
              <a:ext uri="{FF2B5EF4-FFF2-40B4-BE49-F238E27FC236}">
                <a16:creationId xmlns:a16="http://schemas.microsoft.com/office/drawing/2014/main" id="{89051257-8C3A-2A49-BAEA-AF62EA3E7992}"/>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79682BDC-7E88-0148-AE97-926B1FC1C606}"/>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123084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FE2172-D22F-1A4E-BA97-EA988561AF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KE"/>
          </a:p>
        </p:txBody>
      </p:sp>
      <p:sp>
        <p:nvSpPr>
          <p:cNvPr id="3" name="Vertical Text Placeholder 2">
            <a:extLst>
              <a:ext uri="{FF2B5EF4-FFF2-40B4-BE49-F238E27FC236}">
                <a16:creationId xmlns:a16="http://schemas.microsoft.com/office/drawing/2014/main" id="{2A2C8DE5-8061-ED47-A118-8B0DD2936DA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Date Placeholder 3">
            <a:extLst>
              <a:ext uri="{FF2B5EF4-FFF2-40B4-BE49-F238E27FC236}">
                <a16:creationId xmlns:a16="http://schemas.microsoft.com/office/drawing/2014/main" id="{B7EEA274-426D-BA44-B608-1AA08932200D}"/>
              </a:ext>
            </a:extLst>
          </p:cNvPr>
          <p:cNvSpPr>
            <a:spLocks noGrp="1"/>
          </p:cNvSpPr>
          <p:nvPr>
            <p:ph type="dt" sz="half" idx="10"/>
          </p:nvPr>
        </p:nvSpPr>
        <p:spPr/>
        <p:txBody>
          <a:bodyPr/>
          <a:lstStyle/>
          <a:p>
            <a:fld id="{9859C7C7-0FF1-E046-932A-37071E4DD8E7}" type="datetimeFigureOut">
              <a:rPr lang="en-KE" smtClean="0"/>
              <a:t>11/16/2022</a:t>
            </a:fld>
            <a:endParaRPr lang="en-KE"/>
          </a:p>
        </p:txBody>
      </p:sp>
      <p:sp>
        <p:nvSpPr>
          <p:cNvPr id="5" name="Footer Placeholder 4">
            <a:extLst>
              <a:ext uri="{FF2B5EF4-FFF2-40B4-BE49-F238E27FC236}">
                <a16:creationId xmlns:a16="http://schemas.microsoft.com/office/drawing/2014/main" id="{C763F6F5-C907-8247-B192-C80CC82CF757}"/>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C037A4A0-3803-1144-BFE4-8B899D8311D2}"/>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1494896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00D0C-C0E3-9E48-AB4B-0897B055B17E}"/>
              </a:ext>
            </a:extLst>
          </p:cNvPr>
          <p:cNvSpPr>
            <a:spLocks noGrp="1"/>
          </p:cNvSpPr>
          <p:nvPr>
            <p:ph type="title"/>
          </p:nvPr>
        </p:nvSpPr>
        <p:spPr/>
        <p:txBody>
          <a:bodyPr/>
          <a:lstStyle/>
          <a:p>
            <a:r>
              <a:rPr lang="en-GB"/>
              <a:t>Click to edit Master title style</a:t>
            </a:r>
            <a:endParaRPr lang="en-KE"/>
          </a:p>
        </p:txBody>
      </p:sp>
      <p:sp>
        <p:nvSpPr>
          <p:cNvPr id="3" name="Content Placeholder 2">
            <a:extLst>
              <a:ext uri="{FF2B5EF4-FFF2-40B4-BE49-F238E27FC236}">
                <a16:creationId xmlns:a16="http://schemas.microsoft.com/office/drawing/2014/main" id="{CA0BFCBF-3259-FD46-B165-009F6F458AF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Date Placeholder 3">
            <a:extLst>
              <a:ext uri="{FF2B5EF4-FFF2-40B4-BE49-F238E27FC236}">
                <a16:creationId xmlns:a16="http://schemas.microsoft.com/office/drawing/2014/main" id="{DBBA7183-8A65-9D46-BFE6-B7E33C4E5EF1}"/>
              </a:ext>
            </a:extLst>
          </p:cNvPr>
          <p:cNvSpPr>
            <a:spLocks noGrp="1"/>
          </p:cNvSpPr>
          <p:nvPr>
            <p:ph type="dt" sz="half" idx="10"/>
          </p:nvPr>
        </p:nvSpPr>
        <p:spPr/>
        <p:txBody>
          <a:bodyPr/>
          <a:lstStyle/>
          <a:p>
            <a:fld id="{9859C7C7-0FF1-E046-932A-37071E4DD8E7}" type="datetimeFigureOut">
              <a:rPr lang="en-KE" smtClean="0"/>
              <a:t>11/16/2022</a:t>
            </a:fld>
            <a:endParaRPr lang="en-KE"/>
          </a:p>
        </p:txBody>
      </p:sp>
      <p:sp>
        <p:nvSpPr>
          <p:cNvPr id="5" name="Footer Placeholder 4">
            <a:extLst>
              <a:ext uri="{FF2B5EF4-FFF2-40B4-BE49-F238E27FC236}">
                <a16:creationId xmlns:a16="http://schemas.microsoft.com/office/drawing/2014/main" id="{56F5F966-9E98-E34C-8144-CB708D7D3C02}"/>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57A8B35D-AB39-0E4B-AE1B-C84581755EDC}"/>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2073026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21451-F811-0A49-8657-ECDA35656F5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KE"/>
          </a:p>
        </p:txBody>
      </p:sp>
      <p:sp>
        <p:nvSpPr>
          <p:cNvPr id="3" name="Text Placeholder 2">
            <a:extLst>
              <a:ext uri="{FF2B5EF4-FFF2-40B4-BE49-F238E27FC236}">
                <a16:creationId xmlns:a16="http://schemas.microsoft.com/office/drawing/2014/main" id="{FA5F19CD-12A1-7D4E-8E67-2E3E0807E3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A736068-30B2-0543-A46B-166F009C24AA}"/>
              </a:ext>
            </a:extLst>
          </p:cNvPr>
          <p:cNvSpPr>
            <a:spLocks noGrp="1"/>
          </p:cNvSpPr>
          <p:nvPr>
            <p:ph type="dt" sz="half" idx="10"/>
          </p:nvPr>
        </p:nvSpPr>
        <p:spPr/>
        <p:txBody>
          <a:bodyPr/>
          <a:lstStyle/>
          <a:p>
            <a:fld id="{9859C7C7-0FF1-E046-932A-37071E4DD8E7}" type="datetimeFigureOut">
              <a:rPr lang="en-KE" smtClean="0"/>
              <a:t>11/16/2022</a:t>
            </a:fld>
            <a:endParaRPr lang="en-KE"/>
          </a:p>
        </p:txBody>
      </p:sp>
      <p:sp>
        <p:nvSpPr>
          <p:cNvPr id="5" name="Footer Placeholder 4">
            <a:extLst>
              <a:ext uri="{FF2B5EF4-FFF2-40B4-BE49-F238E27FC236}">
                <a16:creationId xmlns:a16="http://schemas.microsoft.com/office/drawing/2014/main" id="{2EE59755-6A1B-F34E-A103-3D2F07CBE1FC}"/>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74508169-E1B6-2244-BD85-5CEEE60B9A22}"/>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2970608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39E8F-AE5D-1441-AAC5-34663A0E8A25}"/>
              </a:ext>
            </a:extLst>
          </p:cNvPr>
          <p:cNvSpPr>
            <a:spLocks noGrp="1"/>
          </p:cNvSpPr>
          <p:nvPr>
            <p:ph type="title"/>
          </p:nvPr>
        </p:nvSpPr>
        <p:spPr/>
        <p:txBody>
          <a:bodyPr/>
          <a:lstStyle/>
          <a:p>
            <a:r>
              <a:rPr lang="en-GB"/>
              <a:t>Click to edit Master title style</a:t>
            </a:r>
            <a:endParaRPr lang="en-KE"/>
          </a:p>
        </p:txBody>
      </p:sp>
      <p:sp>
        <p:nvSpPr>
          <p:cNvPr id="3" name="Content Placeholder 2">
            <a:extLst>
              <a:ext uri="{FF2B5EF4-FFF2-40B4-BE49-F238E27FC236}">
                <a16:creationId xmlns:a16="http://schemas.microsoft.com/office/drawing/2014/main" id="{6A98749F-5155-1944-9A71-3CE553F966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Content Placeholder 3">
            <a:extLst>
              <a:ext uri="{FF2B5EF4-FFF2-40B4-BE49-F238E27FC236}">
                <a16:creationId xmlns:a16="http://schemas.microsoft.com/office/drawing/2014/main" id="{60404E8F-FB75-9543-BCC1-B229E45A346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5" name="Date Placeholder 4">
            <a:extLst>
              <a:ext uri="{FF2B5EF4-FFF2-40B4-BE49-F238E27FC236}">
                <a16:creationId xmlns:a16="http://schemas.microsoft.com/office/drawing/2014/main" id="{81CACD03-E126-BC45-BE43-097B13BB9CEC}"/>
              </a:ext>
            </a:extLst>
          </p:cNvPr>
          <p:cNvSpPr>
            <a:spLocks noGrp="1"/>
          </p:cNvSpPr>
          <p:nvPr>
            <p:ph type="dt" sz="half" idx="10"/>
          </p:nvPr>
        </p:nvSpPr>
        <p:spPr/>
        <p:txBody>
          <a:bodyPr/>
          <a:lstStyle/>
          <a:p>
            <a:fld id="{9859C7C7-0FF1-E046-932A-37071E4DD8E7}" type="datetimeFigureOut">
              <a:rPr lang="en-KE" smtClean="0"/>
              <a:t>11/16/2022</a:t>
            </a:fld>
            <a:endParaRPr lang="en-KE"/>
          </a:p>
        </p:txBody>
      </p:sp>
      <p:sp>
        <p:nvSpPr>
          <p:cNvPr id="6" name="Footer Placeholder 5">
            <a:extLst>
              <a:ext uri="{FF2B5EF4-FFF2-40B4-BE49-F238E27FC236}">
                <a16:creationId xmlns:a16="http://schemas.microsoft.com/office/drawing/2014/main" id="{58972BB4-EDAD-AE41-BF67-F92A9563AF38}"/>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AE34BEB5-EBE2-AD4A-8E6B-826EB0A61620}"/>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1426009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6D588-F8B0-3E47-B550-E4D235C1FE06}"/>
              </a:ext>
            </a:extLst>
          </p:cNvPr>
          <p:cNvSpPr>
            <a:spLocks noGrp="1"/>
          </p:cNvSpPr>
          <p:nvPr>
            <p:ph type="title"/>
          </p:nvPr>
        </p:nvSpPr>
        <p:spPr>
          <a:xfrm>
            <a:off x="839788" y="365125"/>
            <a:ext cx="10515600" cy="1325563"/>
          </a:xfrm>
        </p:spPr>
        <p:txBody>
          <a:bodyPr/>
          <a:lstStyle/>
          <a:p>
            <a:r>
              <a:rPr lang="en-GB"/>
              <a:t>Click to edit Master title style</a:t>
            </a:r>
            <a:endParaRPr lang="en-KE"/>
          </a:p>
        </p:txBody>
      </p:sp>
      <p:sp>
        <p:nvSpPr>
          <p:cNvPr id="3" name="Text Placeholder 2">
            <a:extLst>
              <a:ext uri="{FF2B5EF4-FFF2-40B4-BE49-F238E27FC236}">
                <a16:creationId xmlns:a16="http://schemas.microsoft.com/office/drawing/2014/main" id="{8EA34564-DA91-CA47-AF3B-A03C2DFDA4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A81B988-6622-7B46-AC5E-8ED1C061E6E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5" name="Text Placeholder 4">
            <a:extLst>
              <a:ext uri="{FF2B5EF4-FFF2-40B4-BE49-F238E27FC236}">
                <a16:creationId xmlns:a16="http://schemas.microsoft.com/office/drawing/2014/main" id="{07CA51F1-1C24-A848-819E-C1F6B200B2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AB17A83-B579-E341-9DEA-6A12168C1AB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7" name="Date Placeholder 6">
            <a:extLst>
              <a:ext uri="{FF2B5EF4-FFF2-40B4-BE49-F238E27FC236}">
                <a16:creationId xmlns:a16="http://schemas.microsoft.com/office/drawing/2014/main" id="{53950B11-F232-5D40-8571-5BBB2DA7D72A}"/>
              </a:ext>
            </a:extLst>
          </p:cNvPr>
          <p:cNvSpPr>
            <a:spLocks noGrp="1"/>
          </p:cNvSpPr>
          <p:nvPr>
            <p:ph type="dt" sz="half" idx="10"/>
          </p:nvPr>
        </p:nvSpPr>
        <p:spPr/>
        <p:txBody>
          <a:bodyPr/>
          <a:lstStyle/>
          <a:p>
            <a:fld id="{9859C7C7-0FF1-E046-932A-37071E4DD8E7}" type="datetimeFigureOut">
              <a:rPr lang="en-KE" smtClean="0"/>
              <a:t>11/16/2022</a:t>
            </a:fld>
            <a:endParaRPr lang="en-KE"/>
          </a:p>
        </p:txBody>
      </p:sp>
      <p:sp>
        <p:nvSpPr>
          <p:cNvPr id="8" name="Footer Placeholder 7">
            <a:extLst>
              <a:ext uri="{FF2B5EF4-FFF2-40B4-BE49-F238E27FC236}">
                <a16:creationId xmlns:a16="http://schemas.microsoft.com/office/drawing/2014/main" id="{33EF6E15-CD7A-1343-82A5-4FCAA35622FF}"/>
              </a:ext>
            </a:extLst>
          </p:cNvPr>
          <p:cNvSpPr>
            <a:spLocks noGrp="1"/>
          </p:cNvSpPr>
          <p:nvPr>
            <p:ph type="ftr" sz="quarter" idx="11"/>
          </p:nvPr>
        </p:nvSpPr>
        <p:spPr/>
        <p:txBody>
          <a:bodyPr/>
          <a:lstStyle/>
          <a:p>
            <a:endParaRPr lang="en-KE"/>
          </a:p>
        </p:txBody>
      </p:sp>
      <p:sp>
        <p:nvSpPr>
          <p:cNvPr id="9" name="Slide Number Placeholder 8">
            <a:extLst>
              <a:ext uri="{FF2B5EF4-FFF2-40B4-BE49-F238E27FC236}">
                <a16:creationId xmlns:a16="http://schemas.microsoft.com/office/drawing/2014/main" id="{93E27884-E203-874A-AEDF-6FA6B569F120}"/>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9385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4236A-0599-9B42-86D6-47231AA40038}"/>
              </a:ext>
            </a:extLst>
          </p:cNvPr>
          <p:cNvSpPr>
            <a:spLocks noGrp="1"/>
          </p:cNvSpPr>
          <p:nvPr>
            <p:ph type="title"/>
          </p:nvPr>
        </p:nvSpPr>
        <p:spPr/>
        <p:txBody>
          <a:bodyPr/>
          <a:lstStyle/>
          <a:p>
            <a:r>
              <a:rPr lang="en-GB"/>
              <a:t>Click to edit Master title style</a:t>
            </a:r>
            <a:endParaRPr lang="en-KE"/>
          </a:p>
        </p:txBody>
      </p:sp>
      <p:sp>
        <p:nvSpPr>
          <p:cNvPr id="3" name="Date Placeholder 2">
            <a:extLst>
              <a:ext uri="{FF2B5EF4-FFF2-40B4-BE49-F238E27FC236}">
                <a16:creationId xmlns:a16="http://schemas.microsoft.com/office/drawing/2014/main" id="{BC184777-85B1-834C-A9AC-29054E0CB425}"/>
              </a:ext>
            </a:extLst>
          </p:cNvPr>
          <p:cNvSpPr>
            <a:spLocks noGrp="1"/>
          </p:cNvSpPr>
          <p:nvPr>
            <p:ph type="dt" sz="half" idx="10"/>
          </p:nvPr>
        </p:nvSpPr>
        <p:spPr/>
        <p:txBody>
          <a:bodyPr/>
          <a:lstStyle/>
          <a:p>
            <a:fld id="{9859C7C7-0FF1-E046-932A-37071E4DD8E7}" type="datetimeFigureOut">
              <a:rPr lang="en-KE" smtClean="0"/>
              <a:t>11/16/2022</a:t>
            </a:fld>
            <a:endParaRPr lang="en-KE"/>
          </a:p>
        </p:txBody>
      </p:sp>
      <p:sp>
        <p:nvSpPr>
          <p:cNvPr id="4" name="Footer Placeholder 3">
            <a:extLst>
              <a:ext uri="{FF2B5EF4-FFF2-40B4-BE49-F238E27FC236}">
                <a16:creationId xmlns:a16="http://schemas.microsoft.com/office/drawing/2014/main" id="{38647ED0-AEBB-4441-9D62-23804AFE03F7}"/>
              </a:ext>
            </a:extLst>
          </p:cNvPr>
          <p:cNvSpPr>
            <a:spLocks noGrp="1"/>
          </p:cNvSpPr>
          <p:nvPr>
            <p:ph type="ftr" sz="quarter" idx="11"/>
          </p:nvPr>
        </p:nvSpPr>
        <p:spPr/>
        <p:txBody>
          <a:bodyPr/>
          <a:lstStyle/>
          <a:p>
            <a:endParaRPr lang="en-KE"/>
          </a:p>
        </p:txBody>
      </p:sp>
      <p:sp>
        <p:nvSpPr>
          <p:cNvPr id="5" name="Slide Number Placeholder 4">
            <a:extLst>
              <a:ext uri="{FF2B5EF4-FFF2-40B4-BE49-F238E27FC236}">
                <a16:creationId xmlns:a16="http://schemas.microsoft.com/office/drawing/2014/main" id="{92C374DD-D294-9F44-8182-18D347F6D89F}"/>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3459918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D1E4C8-A2CF-A345-B756-5EDDAC9ED9FD}"/>
              </a:ext>
            </a:extLst>
          </p:cNvPr>
          <p:cNvSpPr>
            <a:spLocks noGrp="1"/>
          </p:cNvSpPr>
          <p:nvPr>
            <p:ph type="dt" sz="half" idx="10"/>
          </p:nvPr>
        </p:nvSpPr>
        <p:spPr/>
        <p:txBody>
          <a:bodyPr/>
          <a:lstStyle/>
          <a:p>
            <a:fld id="{9859C7C7-0FF1-E046-932A-37071E4DD8E7}" type="datetimeFigureOut">
              <a:rPr lang="en-KE" smtClean="0"/>
              <a:t>11/16/2022</a:t>
            </a:fld>
            <a:endParaRPr lang="en-KE"/>
          </a:p>
        </p:txBody>
      </p:sp>
      <p:sp>
        <p:nvSpPr>
          <p:cNvPr id="3" name="Footer Placeholder 2">
            <a:extLst>
              <a:ext uri="{FF2B5EF4-FFF2-40B4-BE49-F238E27FC236}">
                <a16:creationId xmlns:a16="http://schemas.microsoft.com/office/drawing/2014/main" id="{9DB079A9-C6DB-3B4E-89B6-768D60A2AC71}"/>
              </a:ext>
            </a:extLst>
          </p:cNvPr>
          <p:cNvSpPr>
            <a:spLocks noGrp="1"/>
          </p:cNvSpPr>
          <p:nvPr>
            <p:ph type="ftr" sz="quarter" idx="11"/>
          </p:nvPr>
        </p:nvSpPr>
        <p:spPr/>
        <p:txBody>
          <a:bodyPr/>
          <a:lstStyle/>
          <a:p>
            <a:endParaRPr lang="en-KE"/>
          </a:p>
        </p:txBody>
      </p:sp>
      <p:sp>
        <p:nvSpPr>
          <p:cNvPr id="4" name="Slide Number Placeholder 3">
            <a:extLst>
              <a:ext uri="{FF2B5EF4-FFF2-40B4-BE49-F238E27FC236}">
                <a16:creationId xmlns:a16="http://schemas.microsoft.com/office/drawing/2014/main" id="{27F897FE-9B56-F942-ADBA-7C5B23494E3F}"/>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1258163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A7E0-23D1-D943-A221-F65F7912EEF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KE"/>
          </a:p>
        </p:txBody>
      </p:sp>
      <p:sp>
        <p:nvSpPr>
          <p:cNvPr id="3" name="Content Placeholder 2">
            <a:extLst>
              <a:ext uri="{FF2B5EF4-FFF2-40B4-BE49-F238E27FC236}">
                <a16:creationId xmlns:a16="http://schemas.microsoft.com/office/drawing/2014/main" id="{A7E1B008-41DE-1D46-97FD-BDE4647BD3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Text Placeholder 3">
            <a:extLst>
              <a:ext uri="{FF2B5EF4-FFF2-40B4-BE49-F238E27FC236}">
                <a16:creationId xmlns:a16="http://schemas.microsoft.com/office/drawing/2014/main" id="{D8BC3039-F59D-C345-B9A8-0A4327F146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315D5BC-0E51-6448-98F9-9833428DD74A}"/>
              </a:ext>
            </a:extLst>
          </p:cNvPr>
          <p:cNvSpPr>
            <a:spLocks noGrp="1"/>
          </p:cNvSpPr>
          <p:nvPr>
            <p:ph type="dt" sz="half" idx="10"/>
          </p:nvPr>
        </p:nvSpPr>
        <p:spPr/>
        <p:txBody>
          <a:bodyPr/>
          <a:lstStyle/>
          <a:p>
            <a:fld id="{9859C7C7-0FF1-E046-932A-37071E4DD8E7}" type="datetimeFigureOut">
              <a:rPr lang="en-KE" smtClean="0"/>
              <a:t>11/16/2022</a:t>
            </a:fld>
            <a:endParaRPr lang="en-KE"/>
          </a:p>
        </p:txBody>
      </p:sp>
      <p:sp>
        <p:nvSpPr>
          <p:cNvPr id="6" name="Footer Placeholder 5">
            <a:extLst>
              <a:ext uri="{FF2B5EF4-FFF2-40B4-BE49-F238E27FC236}">
                <a16:creationId xmlns:a16="http://schemas.microsoft.com/office/drawing/2014/main" id="{E7E16AD1-46FA-0D45-91B5-BC77C1671922}"/>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3A2028EF-3A8A-FB44-BFD8-63345CFBCA1F}"/>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1604209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6E35C-3786-ED40-AC1B-7E9E7560F70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KE"/>
          </a:p>
        </p:txBody>
      </p:sp>
      <p:sp>
        <p:nvSpPr>
          <p:cNvPr id="3" name="Picture Placeholder 2">
            <a:extLst>
              <a:ext uri="{FF2B5EF4-FFF2-40B4-BE49-F238E27FC236}">
                <a16:creationId xmlns:a16="http://schemas.microsoft.com/office/drawing/2014/main" id="{512FF995-7D6D-FD4C-9D27-291B1CBD88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E"/>
          </a:p>
        </p:txBody>
      </p:sp>
      <p:sp>
        <p:nvSpPr>
          <p:cNvPr id="4" name="Text Placeholder 3">
            <a:extLst>
              <a:ext uri="{FF2B5EF4-FFF2-40B4-BE49-F238E27FC236}">
                <a16:creationId xmlns:a16="http://schemas.microsoft.com/office/drawing/2014/main" id="{0C27B5A2-9B5A-3C41-BE87-57FD70820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633EA3B-886D-3C4A-8F3E-5AE8F3829DFC}"/>
              </a:ext>
            </a:extLst>
          </p:cNvPr>
          <p:cNvSpPr>
            <a:spLocks noGrp="1"/>
          </p:cNvSpPr>
          <p:nvPr>
            <p:ph type="dt" sz="half" idx="10"/>
          </p:nvPr>
        </p:nvSpPr>
        <p:spPr/>
        <p:txBody>
          <a:bodyPr/>
          <a:lstStyle/>
          <a:p>
            <a:fld id="{9859C7C7-0FF1-E046-932A-37071E4DD8E7}" type="datetimeFigureOut">
              <a:rPr lang="en-KE" smtClean="0"/>
              <a:t>11/16/2022</a:t>
            </a:fld>
            <a:endParaRPr lang="en-KE"/>
          </a:p>
        </p:txBody>
      </p:sp>
      <p:sp>
        <p:nvSpPr>
          <p:cNvPr id="6" name="Footer Placeholder 5">
            <a:extLst>
              <a:ext uri="{FF2B5EF4-FFF2-40B4-BE49-F238E27FC236}">
                <a16:creationId xmlns:a16="http://schemas.microsoft.com/office/drawing/2014/main" id="{C661CF7C-0449-1242-A042-1020A2624FB7}"/>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4D36307F-AC0E-ED47-9014-A45C3BFA249B}"/>
              </a:ext>
            </a:extLst>
          </p:cNvPr>
          <p:cNvSpPr>
            <a:spLocks noGrp="1"/>
          </p:cNvSpPr>
          <p:nvPr>
            <p:ph type="sldNum" sz="quarter" idx="12"/>
          </p:nvPr>
        </p:nvSpPr>
        <p:spPr/>
        <p:txBody>
          <a:bodyPr/>
          <a:lstStyle/>
          <a:p>
            <a:fld id="{A034364D-E2D9-D943-AA93-F745A8F9DA68}" type="slidenum">
              <a:rPr lang="en-KE" smtClean="0"/>
              <a:t>‹#›</a:t>
            </a:fld>
            <a:endParaRPr lang="en-KE"/>
          </a:p>
        </p:txBody>
      </p:sp>
    </p:spTree>
    <p:extLst>
      <p:ext uri="{BB962C8B-B14F-4D97-AF65-F5344CB8AC3E}">
        <p14:creationId xmlns:p14="http://schemas.microsoft.com/office/powerpoint/2010/main" val="4070970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AFD25D-A101-434B-99E5-69B5AAC0AE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KE"/>
          </a:p>
        </p:txBody>
      </p:sp>
      <p:sp>
        <p:nvSpPr>
          <p:cNvPr id="3" name="Text Placeholder 2">
            <a:extLst>
              <a:ext uri="{FF2B5EF4-FFF2-40B4-BE49-F238E27FC236}">
                <a16:creationId xmlns:a16="http://schemas.microsoft.com/office/drawing/2014/main" id="{F8A1E0A5-2BFD-C244-8F25-B53E13FB4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Date Placeholder 3">
            <a:extLst>
              <a:ext uri="{FF2B5EF4-FFF2-40B4-BE49-F238E27FC236}">
                <a16:creationId xmlns:a16="http://schemas.microsoft.com/office/drawing/2014/main" id="{D0518C90-956A-704E-905D-D1E76E3C09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59C7C7-0FF1-E046-932A-37071E4DD8E7}" type="datetimeFigureOut">
              <a:rPr lang="en-KE" smtClean="0"/>
              <a:t>11/16/2022</a:t>
            </a:fld>
            <a:endParaRPr lang="en-KE"/>
          </a:p>
        </p:txBody>
      </p:sp>
      <p:sp>
        <p:nvSpPr>
          <p:cNvPr id="5" name="Footer Placeholder 4">
            <a:extLst>
              <a:ext uri="{FF2B5EF4-FFF2-40B4-BE49-F238E27FC236}">
                <a16:creationId xmlns:a16="http://schemas.microsoft.com/office/drawing/2014/main" id="{A57177F1-D365-3146-98A4-BB7A7B81BF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E"/>
          </a:p>
        </p:txBody>
      </p:sp>
      <p:sp>
        <p:nvSpPr>
          <p:cNvPr id="6" name="Slide Number Placeholder 5">
            <a:extLst>
              <a:ext uri="{FF2B5EF4-FFF2-40B4-BE49-F238E27FC236}">
                <a16:creationId xmlns:a16="http://schemas.microsoft.com/office/drawing/2014/main" id="{93D47087-0DDA-6F41-B3D4-5E9565B789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34364D-E2D9-D943-AA93-F745A8F9DA68}" type="slidenum">
              <a:rPr lang="en-KE" smtClean="0"/>
              <a:t>‹#›</a:t>
            </a:fld>
            <a:endParaRPr lang="en-KE"/>
          </a:p>
        </p:txBody>
      </p:sp>
    </p:spTree>
    <p:extLst>
      <p:ext uri="{BB962C8B-B14F-4D97-AF65-F5344CB8AC3E}">
        <p14:creationId xmlns:p14="http://schemas.microsoft.com/office/powerpoint/2010/main" val="3360066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png"/><Relationship Id="rId7" Type="http://schemas.openxmlformats.org/officeDocument/2006/relationships/diagramQuickStyle" Target="../diagrams/quickStyle1.xml"/><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jpe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8B30FBDA-8B72-BC6F-A1DE-DCA396858548}"/>
              </a:ext>
            </a:extLst>
          </p:cNvPr>
          <p:cNvSpPr>
            <a:spLocks noGrp="1"/>
          </p:cNvSpPr>
          <p:nvPr>
            <p:ph type="ctrTitle"/>
          </p:nvPr>
        </p:nvSpPr>
        <p:spPr>
          <a:xfrm>
            <a:off x="1245566" y="2424790"/>
            <a:ext cx="9330069" cy="829615"/>
          </a:xfrm>
        </p:spPr>
        <p:txBody>
          <a:bodyPr>
            <a:noAutofit/>
          </a:bodyPr>
          <a:lstStyle/>
          <a:p>
            <a:pPr algn="l"/>
            <a:r>
              <a:rPr lang="en-GB" sz="5200" b="1" dirty="0">
                <a:solidFill>
                  <a:schemeClr val="tx1">
                    <a:lumMod val="85000"/>
                    <a:lumOff val="15000"/>
                  </a:schemeClr>
                </a:solidFill>
                <a:latin typeface="Gotham" panose="02000504050000020004" pitchFamily="2" charset="0"/>
              </a:rPr>
              <a:t>A Periodic Table Approach</a:t>
            </a:r>
            <a:endParaRPr lang="en-KE" sz="5200" b="1" dirty="0">
              <a:solidFill>
                <a:schemeClr val="tx1">
                  <a:lumMod val="85000"/>
                  <a:lumOff val="15000"/>
                </a:schemeClr>
              </a:solidFill>
              <a:latin typeface="Gotham" panose="02000504050000020004" pitchFamily="2" charset="0"/>
            </a:endParaRPr>
          </a:p>
        </p:txBody>
      </p:sp>
      <p:sp>
        <p:nvSpPr>
          <p:cNvPr id="11" name="Subtitle 2">
            <a:extLst>
              <a:ext uri="{FF2B5EF4-FFF2-40B4-BE49-F238E27FC236}">
                <a16:creationId xmlns:a16="http://schemas.microsoft.com/office/drawing/2014/main" id="{3D75E9F2-0A6B-876C-2CC6-23AB13455790}"/>
              </a:ext>
            </a:extLst>
          </p:cNvPr>
          <p:cNvSpPr>
            <a:spLocks noGrp="1"/>
          </p:cNvSpPr>
          <p:nvPr>
            <p:ph type="subTitle" idx="1"/>
          </p:nvPr>
        </p:nvSpPr>
        <p:spPr>
          <a:xfrm>
            <a:off x="1245564" y="3854300"/>
            <a:ext cx="6347931" cy="474012"/>
          </a:xfrm>
        </p:spPr>
        <p:txBody>
          <a:bodyPr>
            <a:noAutofit/>
          </a:bodyPr>
          <a:lstStyle/>
          <a:p>
            <a:pPr algn="l"/>
            <a:r>
              <a:rPr lang="en-KE" sz="2800" b="1" dirty="0">
                <a:solidFill>
                  <a:schemeClr val="tx1">
                    <a:lumMod val="85000"/>
                    <a:lumOff val="15000"/>
                  </a:schemeClr>
                </a:solidFill>
                <a:latin typeface="Gotham" panose="02000504050000020004" pitchFamily="2" charset="0"/>
              </a:rPr>
              <a:t>Melak Alemayehu Tsegaw</a:t>
            </a:r>
          </a:p>
        </p:txBody>
      </p:sp>
      <p:sp>
        <p:nvSpPr>
          <p:cNvPr id="12" name="Title 1">
            <a:extLst>
              <a:ext uri="{FF2B5EF4-FFF2-40B4-BE49-F238E27FC236}">
                <a16:creationId xmlns:a16="http://schemas.microsoft.com/office/drawing/2014/main" id="{BA7A9FA5-1843-CEFC-C282-2D74EFA990FA}"/>
              </a:ext>
            </a:extLst>
          </p:cNvPr>
          <p:cNvSpPr txBox="1">
            <a:spLocks/>
          </p:cNvSpPr>
          <p:nvPr/>
        </p:nvSpPr>
        <p:spPr>
          <a:xfrm>
            <a:off x="1245565" y="1177378"/>
            <a:ext cx="9256180" cy="129575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dirty="0">
                <a:solidFill>
                  <a:schemeClr val="tx1">
                    <a:lumMod val="85000"/>
                    <a:lumOff val="15000"/>
                  </a:schemeClr>
                </a:solidFill>
                <a:latin typeface="Gotham" panose="02000504050000020004" pitchFamily="2" charset="0"/>
              </a:rPr>
              <a:t>A Simplified Version of </a:t>
            </a:r>
            <a:br>
              <a:rPr lang="en-GB" sz="4400" dirty="0">
                <a:solidFill>
                  <a:schemeClr val="tx1">
                    <a:lumMod val="85000"/>
                    <a:lumOff val="15000"/>
                  </a:schemeClr>
                </a:solidFill>
                <a:latin typeface="Gotham" panose="02000504050000020004" pitchFamily="2" charset="0"/>
              </a:rPr>
            </a:br>
            <a:r>
              <a:rPr lang="en-GB" sz="4400" dirty="0">
                <a:solidFill>
                  <a:schemeClr val="tx1">
                    <a:lumMod val="85000"/>
                    <a:lumOff val="15000"/>
                  </a:schemeClr>
                </a:solidFill>
                <a:latin typeface="Gotham" panose="02000504050000020004" pitchFamily="2" charset="0"/>
              </a:rPr>
              <a:t>Biblical Hebrew Verb Paradigms:</a:t>
            </a:r>
            <a:endParaRPr lang="en-KE" sz="4400" dirty="0">
              <a:solidFill>
                <a:schemeClr val="tx1">
                  <a:lumMod val="85000"/>
                  <a:lumOff val="15000"/>
                </a:schemeClr>
              </a:solidFill>
              <a:latin typeface="Gotham" panose="02000504050000020004" pitchFamily="2" charset="0"/>
            </a:endParaRPr>
          </a:p>
        </p:txBody>
      </p:sp>
      <p:sp>
        <p:nvSpPr>
          <p:cNvPr id="13" name="Subtitle 2">
            <a:extLst>
              <a:ext uri="{FF2B5EF4-FFF2-40B4-BE49-F238E27FC236}">
                <a16:creationId xmlns:a16="http://schemas.microsoft.com/office/drawing/2014/main" id="{620F27B2-52C2-3A6D-3E75-64729349379F}"/>
              </a:ext>
            </a:extLst>
          </p:cNvPr>
          <p:cNvSpPr txBox="1">
            <a:spLocks/>
          </p:cNvSpPr>
          <p:nvPr/>
        </p:nvSpPr>
        <p:spPr>
          <a:xfrm>
            <a:off x="1245566" y="4307301"/>
            <a:ext cx="4850434" cy="4740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tx1">
                    <a:lumMod val="85000"/>
                    <a:lumOff val="15000"/>
                  </a:schemeClr>
                </a:solidFill>
                <a:latin typeface="Gotham" panose="02000504050000020004" pitchFamily="2" charset="0"/>
              </a:rPr>
              <a:t>Adventist University of Africa</a:t>
            </a:r>
            <a:endParaRPr lang="en-KE" sz="2000" dirty="0">
              <a:solidFill>
                <a:schemeClr val="tx1">
                  <a:lumMod val="85000"/>
                  <a:lumOff val="15000"/>
                </a:schemeClr>
              </a:solidFill>
              <a:latin typeface="Gotham" panose="02000504050000020004" pitchFamily="2" charset="0"/>
            </a:endParaRPr>
          </a:p>
        </p:txBody>
      </p:sp>
      <p:sp>
        <p:nvSpPr>
          <p:cNvPr id="2" name="Rectangle 1">
            <a:extLst>
              <a:ext uri="{FF2B5EF4-FFF2-40B4-BE49-F238E27FC236}">
                <a16:creationId xmlns:a16="http://schemas.microsoft.com/office/drawing/2014/main" id="{EE6331FF-C991-6D6E-B964-FD34C647A6D8}"/>
              </a:ext>
            </a:extLst>
          </p:cNvPr>
          <p:cNvSpPr/>
          <p:nvPr/>
        </p:nvSpPr>
        <p:spPr>
          <a:xfrm>
            <a:off x="0" y="3531493"/>
            <a:ext cx="12192000" cy="45719"/>
          </a:xfrm>
          <a:prstGeom prst="rect">
            <a:avLst/>
          </a:prstGeom>
          <a:gradFill flip="none" rotWithShape="1">
            <a:gsLst>
              <a:gs pos="0">
                <a:schemeClr val="bg1">
                  <a:lumMod val="50000"/>
                  <a:alpha val="0"/>
                </a:schemeClr>
              </a:gs>
              <a:gs pos="50000">
                <a:schemeClr val="bg1">
                  <a:lumMod val="50000"/>
                  <a:alpha val="37000"/>
                </a:schemeClr>
              </a:gs>
              <a:gs pos="100000">
                <a:schemeClr val="bg1">
                  <a:lumMod val="5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16259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P spid="12" grpId="0"/>
      <p:bldP spid="13" grpId="0"/>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4" name="Subtitle 2">
            <a:extLst>
              <a:ext uri="{FF2B5EF4-FFF2-40B4-BE49-F238E27FC236}">
                <a16:creationId xmlns:a16="http://schemas.microsoft.com/office/drawing/2014/main" id="{9F4FAB24-EBE0-A2A2-1E0B-B1D4319340C7}"/>
              </a:ext>
            </a:extLst>
          </p:cNvPr>
          <p:cNvSpPr txBox="1">
            <a:spLocks/>
          </p:cNvSpPr>
          <p:nvPr/>
        </p:nvSpPr>
        <p:spPr>
          <a:xfrm>
            <a:off x="1558804" y="658348"/>
            <a:ext cx="907439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400" b="1" dirty="0">
                <a:solidFill>
                  <a:schemeClr val="tx1">
                    <a:lumMod val="85000"/>
                    <a:lumOff val="15000"/>
                  </a:schemeClr>
                </a:solidFill>
                <a:latin typeface="Gotham" panose="02000504050000020004" pitchFamily="2" charset="0"/>
              </a:rPr>
              <a:t>Rows 1 and 2</a:t>
            </a:r>
            <a:endParaRPr lang="en-US" sz="4400" dirty="0">
              <a:solidFill>
                <a:schemeClr val="tx1">
                  <a:lumMod val="85000"/>
                  <a:lumOff val="15000"/>
                </a:schemeClr>
              </a:solidFill>
              <a:latin typeface="Gotham" panose="02000504050000020004" pitchFamily="2" charset="0"/>
            </a:endParaRPr>
          </a:p>
        </p:txBody>
      </p:sp>
      <p:pic>
        <p:nvPicPr>
          <p:cNvPr id="2" name="Picture 1">
            <a:extLst>
              <a:ext uri="{FF2B5EF4-FFF2-40B4-BE49-F238E27FC236}">
                <a16:creationId xmlns:a16="http://schemas.microsoft.com/office/drawing/2014/main" id="{E37BEB10-0D4D-270F-EEE5-6AE1CE4E594C}"/>
              </a:ext>
            </a:extLst>
          </p:cNvPr>
          <p:cNvPicPr>
            <a:picLocks noChangeAspect="1"/>
          </p:cNvPicPr>
          <p:nvPr/>
        </p:nvPicPr>
        <p:blipFill>
          <a:blip r:embed="rId4"/>
          <a:srcRect/>
          <a:stretch/>
        </p:blipFill>
        <p:spPr>
          <a:xfrm>
            <a:off x="2291451" y="1378152"/>
            <a:ext cx="7582196" cy="4821499"/>
          </a:xfrm>
          <a:prstGeom prst="rect">
            <a:avLst/>
          </a:prstGeom>
        </p:spPr>
      </p:pic>
      <p:sp>
        <p:nvSpPr>
          <p:cNvPr id="7" name="Rectangle 6">
            <a:extLst>
              <a:ext uri="{FF2B5EF4-FFF2-40B4-BE49-F238E27FC236}">
                <a16:creationId xmlns:a16="http://schemas.microsoft.com/office/drawing/2014/main" id="{082DAA19-B131-93B5-99B4-629FC80919B1}"/>
              </a:ext>
            </a:extLst>
          </p:cNvPr>
          <p:cNvSpPr/>
          <p:nvPr/>
        </p:nvSpPr>
        <p:spPr>
          <a:xfrm>
            <a:off x="2291450" y="1412877"/>
            <a:ext cx="7582198" cy="4821499"/>
          </a:xfrm>
          <a:prstGeom prst="rect">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a:extLst>
              <a:ext uri="{FF2B5EF4-FFF2-40B4-BE49-F238E27FC236}">
                <a16:creationId xmlns:a16="http://schemas.microsoft.com/office/drawing/2014/main" id="{88B9B980-B59B-4787-6F08-9006DA09C2BE}"/>
              </a:ext>
            </a:extLst>
          </p:cNvPr>
          <p:cNvSpPr/>
          <p:nvPr/>
        </p:nvSpPr>
        <p:spPr>
          <a:xfrm>
            <a:off x="438123" y="2799111"/>
            <a:ext cx="11315754" cy="2049033"/>
          </a:xfrm>
          <a:prstGeom prst="rect">
            <a:avLst/>
          </a:prstGeom>
          <a:solidFill>
            <a:schemeClr val="bg1"/>
          </a:solidFill>
          <a:ln w="38100">
            <a:solidFill>
              <a:schemeClr val="bg1">
                <a:lumMod val="65000"/>
              </a:schemeClr>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4" name="Picture 13">
            <a:extLst>
              <a:ext uri="{FF2B5EF4-FFF2-40B4-BE49-F238E27FC236}">
                <a16:creationId xmlns:a16="http://schemas.microsoft.com/office/drawing/2014/main" id="{9F2CA958-CAF8-86F5-E57C-D7E09ACC98BA}"/>
              </a:ext>
            </a:extLst>
          </p:cNvPr>
          <p:cNvPicPr>
            <a:picLocks noChangeAspect="1"/>
          </p:cNvPicPr>
          <p:nvPr/>
        </p:nvPicPr>
        <p:blipFill rotWithShape="1">
          <a:blip r:embed="rId4"/>
          <a:srcRect t="67076" b="11898"/>
          <a:stretch/>
        </p:blipFill>
        <p:spPr>
          <a:xfrm>
            <a:off x="661688" y="3049906"/>
            <a:ext cx="11053823" cy="1477989"/>
          </a:xfrm>
          <a:prstGeom prst="rect">
            <a:avLst/>
          </a:prstGeom>
          <a:ln w="38100">
            <a:noFill/>
          </a:ln>
          <a:effectLst/>
        </p:spPr>
      </p:pic>
    </p:spTree>
    <p:extLst>
      <p:ext uri="{BB962C8B-B14F-4D97-AF65-F5344CB8AC3E}">
        <p14:creationId xmlns:p14="http://schemas.microsoft.com/office/powerpoint/2010/main" val="129170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4" name="Subtitle 2">
            <a:extLst>
              <a:ext uri="{FF2B5EF4-FFF2-40B4-BE49-F238E27FC236}">
                <a16:creationId xmlns:a16="http://schemas.microsoft.com/office/drawing/2014/main" id="{9F4FAB24-EBE0-A2A2-1E0B-B1D4319340C7}"/>
              </a:ext>
            </a:extLst>
          </p:cNvPr>
          <p:cNvSpPr txBox="1">
            <a:spLocks/>
          </p:cNvSpPr>
          <p:nvPr/>
        </p:nvSpPr>
        <p:spPr>
          <a:xfrm>
            <a:off x="1558804" y="658348"/>
            <a:ext cx="907439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400" b="1" dirty="0">
                <a:solidFill>
                  <a:schemeClr val="tx1">
                    <a:lumMod val="85000"/>
                    <a:lumOff val="15000"/>
                  </a:schemeClr>
                </a:solidFill>
                <a:latin typeface="Gotham" panose="02000504050000020004" pitchFamily="2" charset="0"/>
              </a:rPr>
              <a:t>Rows 3 to 6</a:t>
            </a:r>
            <a:endParaRPr lang="en-US" sz="4400" dirty="0">
              <a:solidFill>
                <a:schemeClr val="tx1">
                  <a:lumMod val="85000"/>
                  <a:lumOff val="15000"/>
                </a:schemeClr>
              </a:solidFill>
              <a:latin typeface="Gotham" panose="02000504050000020004" pitchFamily="2" charset="0"/>
            </a:endParaRPr>
          </a:p>
        </p:txBody>
      </p:sp>
      <p:pic>
        <p:nvPicPr>
          <p:cNvPr id="2" name="Picture 1">
            <a:extLst>
              <a:ext uri="{FF2B5EF4-FFF2-40B4-BE49-F238E27FC236}">
                <a16:creationId xmlns:a16="http://schemas.microsoft.com/office/drawing/2014/main" id="{E37BEB10-0D4D-270F-EEE5-6AE1CE4E594C}"/>
              </a:ext>
            </a:extLst>
          </p:cNvPr>
          <p:cNvPicPr>
            <a:picLocks noChangeAspect="1"/>
          </p:cNvPicPr>
          <p:nvPr/>
        </p:nvPicPr>
        <p:blipFill>
          <a:blip r:embed="rId4"/>
          <a:srcRect/>
          <a:stretch/>
        </p:blipFill>
        <p:spPr>
          <a:xfrm>
            <a:off x="2291451" y="1378152"/>
            <a:ext cx="7582196" cy="4821499"/>
          </a:xfrm>
          <a:prstGeom prst="rect">
            <a:avLst/>
          </a:prstGeom>
        </p:spPr>
      </p:pic>
      <p:sp>
        <p:nvSpPr>
          <p:cNvPr id="7" name="Rectangle 6">
            <a:extLst>
              <a:ext uri="{FF2B5EF4-FFF2-40B4-BE49-F238E27FC236}">
                <a16:creationId xmlns:a16="http://schemas.microsoft.com/office/drawing/2014/main" id="{082DAA19-B131-93B5-99B4-629FC80919B1}"/>
              </a:ext>
            </a:extLst>
          </p:cNvPr>
          <p:cNvSpPr/>
          <p:nvPr/>
        </p:nvSpPr>
        <p:spPr>
          <a:xfrm>
            <a:off x="2291450" y="1378151"/>
            <a:ext cx="7582198" cy="4821499"/>
          </a:xfrm>
          <a:prstGeom prst="rect">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0" name="Group 9">
            <a:extLst>
              <a:ext uri="{FF2B5EF4-FFF2-40B4-BE49-F238E27FC236}">
                <a16:creationId xmlns:a16="http://schemas.microsoft.com/office/drawing/2014/main" id="{C4644483-A876-86A8-F0EA-035C7852EC3B}"/>
              </a:ext>
            </a:extLst>
          </p:cNvPr>
          <p:cNvGrpSpPr/>
          <p:nvPr/>
        </p:nvGrpSpPr>
        <p:grpSpPr>
          <a:xfrm>
            <a:off x="438123" y="2604303"/>
            <a:ext cx="11315754" cy="2592730"/>
            <a:chOff x="438123" y="2604303"/>
            <a:chExt cx="11315754" cy="2592730"/>
          </a:xfrm>
        </p:grpSpPr>
        <p:sp>
          <p:nvSpPr>
            <p:cNvPr id="3" name="Rectangle 2">
              <a:extLst>
                <a:ext uri="{FF2B5EF4-FFF2-40B4-BE49-F238E27FC236}">
                  <a16:creationId xmlns:a16="http://schemas.microsoft.com/office/drawing/2014/main" id="{A43159B9-402A-00FC-4A19-17A1C93188A9}"/>
                </a:ext>
              </a:extLst>
            </p:cNvPr>
            <p:cNvSpPr/>
            <p:nvPr/>
          </p:nvSpPr>
          <p:spPr>
            <a:xfrm>
              <a:off x="438123" y="2604303"/>
              <a:ext cx="11315754" cy="2592730"/>
            </a:xfrm>
            <a:prstGeom prst="rect">
              <a:avLst/>
            </a:prstGeom>
            <a:solidFill>
              <a:schemeClr val="bg1"/>
            </a:solidFill>
            <a:ln w="38100">
              <a:solidFill>
                <a:schemeClr val="bg1">
                  <a:lumMod val="65000"/>
                </a:schemeClr>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 name="Group 8">
              <a:extLst>
                <a:ext uri="{FF2B5EF4-FFF2-40B4-BE49-F238E27FC236}">
                  <a16:creationId xmlns:a16="http://schemas.microsoft.com/office/drawing/2014/main" id="{59280D1F-9381-C1C2-8BDF-185D0F1881E6}"/>
                </a:ext>
              </a:extLst>
            </p:cNvPr>
            <p:cNvGrpSpPr/>
            <p:nvPr/>
          </p:nvGrpSpPr>
          <p:grpSpPr>
            <a:xfrm>
              <a:off x="740779" y="2764385"/>
              <a:ext cx="10799179" cy="2178004"/>
              <a:chOff x="740779" y="2764385"/>
              <a:chExt cx="10799179" cy="2178004"/>
            </a:xfrm>
          </p:grpSpPr>
          <p:pic>
            <p:nvPicPr>
              <p:cNvPr id="6" name="Picture 5">
                <a:extLst>
                  <a:ext uri="{FF2B5EF4-FFF2-40B4-BE49-F238E27FC236}">
                    <a16:creationId xmlns:a16="http://schemas.microsoft.com/office/drawing/2014/main" id="{27DAF89C-3190-C813-4353-B1F2F935F881}"/>
                  </a:ext>
                </a:extLst>
              </p:cNvPr>
              <p:cNvPicPr>
                <a:picLocks noChangeAspect="1"/>
              </p:cNvPicPr>
              <p:nvPr/>
            </p:nvPicPr>
            <p:blipFill rotWithShape="1">
              <a:blip r:embed="rId4"/>
              <a:srcRect t="38284" b="33202"/>
              <a:stretch/>
            </p:blipFill>
            <p:spPr>
              <a:xfrm>
                <a:off x="740779" y="2984360"/>
                <a:ext cx="10799179" cy="1958029"/>
              </a:xfrm>
              <a:prstGeom prst="rect">
                <a:avLst/>
              </a:prstGeom>
              <a:ln w="38100">
                <a:noFill/>
              </a:ln>
              <a:effectLst/>
            </p:spPr>
          </p:pic>
          <p:sp>
            <p:nvSpPr>
              <p:cNvPr id="8" name="Rectangle 7">
                <a:extLst>
                  <a:ext uri="{FF2B5EF4-FFF2-40B4-BE49-F238E27FC236}">
                    <a16:creationId xmlns:a16="http://schemas.microsoft.com/office/drawing/2014/main" id="{A58C8259-7A82-3146-C3F6-F4692013BCA3}"/>
                  </a:ext>
                </a:extLst>
              </p:cNvPr>
              <p:cNvSpPr/>
              <p:nvPr/>
            </p:nvSpPr>
            <p:spPr>
              <a:xfrm>
                <a:off x="6082549" y="2764385"/>
                <a:ext cx="716782" cy="5124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spTree>
    <p:extLst>
      <p:ext uri="{BB962C8B-B14F-4D97-AF65-F5344CB8AC3E}">
        <p14:creationId xmlns:p14="http://schemas.microsoft.com/office/powerpoint/2010/main" val="89941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4" name="Subtitle 2">
            <a:extLst>
              <a:ext uri="{FF2B5EF4-FFF2-40B4-BE49-F238E27FC236}">
                <a16:creationId xmlns:a16="http://schemas.microsoft.com/office/drawing/2014/main" id="{9F4FAB24-EBE0-A2A2-1E0B-B1D4319340C7}"/>
              </a:ext>
            </a:extLst>
          </p:cNvPr>
          <p:cNvSpPr txBox="1">
            <a:spLocks/>
          </p:cNvSpPr>
          <p:nvPr/>
        </p:nvSpPr>
        <p:spPr>
          <a:xfrm>
            <a:off x="1558804" y="658348"/>
            <a:ext cx="907439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400" b="1" dirty="0">
                <a:solidFill>
                  <a:schemeClr val="tx1">
                    <a:lumMod val="85000"/>
                    <a:lumOff val="15000"/>
                  </a:schemeClr>
                </a:solidFill>
                <a:latin typeface="Gotham" panose="02000504050000020004" pitchFamily="2" charset="0"/>
              </a:rPr>
              <a:t>Row 7</a:t>
            </a:r>
            <a:endParaRPr lang="en-US" sz="4400" dirty="0">
              <a:solidFill>
                <a:schemeClr val="tx1">
                  <a:lumMod val="85000"/>
                  <a:lumOff val="15000"/>
                </a:schemeClr>
              </a:solidFill>
              <a:latin typeface="Gotham" panose="02000504050000020004" pitchFamily="2" charset="0"/>
            </a:endParaRPr>
          </a:p>
        </p:txBody>
      </p:sp>
      <p:pic>
        <p:nvPicPr>
          <p:cNvPr id="2" name="Picture 1">
            <a:extLst>
              <a:ext uri="{FF2B5EF4-FFF2-40B4-BE49-F238E27FC236}">
                <a16:creationId xmlns:a16="http://schemas.microsoft.com/office/drawing/2014/main" id="{E37BEB10-0D4D-270F-EEE5-6AE1CE4E594C}"/>
              </a:ext>
            </a:extLst>
          </p:cNvPr>
          <p:cNvPicPr>
            <a:picLocks noChangeAspect="1"/>
          </p:cNvPicPr>
          <p:nvPr/>
        </p:nvPicPr>
        <p:blipFill>
          <a:blip r:embed="rId4"/>
          <a:srcRect/>
          <a:stretch/>
        </p:blipFill>
        <p:spPr>
          <a:xfrm>
            <a:off x="2291451" y="1378152"/>
            <a:ext cx="7582196" cy="4821499"/>
          </a:xfrm>
          <a:prstGeom prst="rect">
            <a:avLst/>
          </a:prstGeom>
        </p:spPr>
      </p:pic>
      <p:sp>
        <p:nvSpPr>
          <p:cNvPr id="7" name="Rectangle 6">
            <a:extLst>
              <a:ext uri="{FF2B5EF4-FFF2-40B4-BE49-F238E27FC236}">
                <a16:creationId xmlns:a16="http://schemas.microsoft.com/office/drawing/2014/main" id="{082DAA19-B131-93B5-99B4-629FC80919B1}"/>
              </a:ext>
            </a:extLst>
          </p:cNvPr>
          <p:cNvSpPr/>
          <p:nvPr/>
        </p:nvSpPr>
        <p:spPr>
          <a:xfrm>
            <a:off x="2291450" y="1378152"/>
            <a:ext cx="7582198" cy="4821499"/>
          </a:xfrm>
          <a:prstGeom prst="rect">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0" name="Group 9">
            <a:extLst>
              <a:ext uri="{FF2B5EF4-FFF2-40B4-BE49-F238E27FC236}">
                <a16:creationId xmlns:a16="http://schemas.microsoft.com/office/drawing/2014/main" id="{0C174DD2-D954-C707-66C0-7D9E4C683DC1}"/>
              </a:ext>
            </a:extLst>
          </p:cNvPr>
          <p:cNvGrpSpPr/>
          <p:nvPr/>
        </p:nvGrpSpPr>
        <p:grpSpPr>
          <a:xfrm>
            <a:off x="438123" y="3132667"/>
            <a:ext cx="11315754" cy="1168400"/>
            <a:chOff x="438123" y="3132667"/>
            <a:chExt cx="11315754" cy="1168400"/>
          </a:xfrm>
        </p:grpSpPr>
        <p:sp>
          <p:nvSpPr>
            <p:cNvPr id="3" name="Rectangle 2">
              <a:extLst>
                <a:ext uri="{FF2B5EF4-FFF2-40B4-BE49-F238E27FC236}">
                  <a16:creationId xmlns:a16="http://schemas.microsoft.com/office/drawing/2014/main" id="{A43159B9-402A-00FC-4A19-17A1C93188A9}"/>
                </a:ext>
              </a:extLst>
            </p:cNvPr>
            <p:cNvSpPr/>
            <p:nvPr/>
          </p:nvSpPr>
          <p:spPr>
            <a:xfrm>
              <a:off x="438123" y="3132667"/>
              <a:ext cx="11315754" cy="1168400"/>
            </a:xfrm>
            <a:prstGeom prst="rect">
              <a:avLst/>
            </a:prstGeom>
            <a:solidFill>
              <a:schemeClr val="bg1"/>
            </a:solidFill>
            <a:ln w="38100">
              <a:solidFill>
                <a:schemeClr val="bg1">
                  <a:lumMod val="65000"/>
                </a:schemeClr>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 name="Group 8">
              <a:extLst>
                <a:ext uri="{FF2B5EF4-FFF2-40B4-BE49-F238E27FC236}">
                  <a16:creationId xmlns:a16="http://schemas.microsoft.com/office/drawing/2014/main" id="{4BC6A84F-6A45-A04E-072D-47734BA074CA}"/>
                </a:ext>
              </a:extLst>
            </p:cNvPr>
            <p:cNvGrpSpPr/>
            <p:nvPr/>
          </p:nvGrpSpPr>
          <p:grpSpPr>
            <a:xfrm>
              <a:off x="740779" y="3374347"/>
              <a:ext cx="10799179" cy="815515"/>
              <a:chOff x="740779" y="3374347"/>
              <a:chExt cx="10799179" cy="815515"/>
            </a:xfrm>
          </p:grpSpPr>
          <p:pic>
            <p:nvPicPr>
              <p:cNvPr id="6" name="Picture 5">
                <a:extLst>
                  <a:ext uri="{FF2B5EF4-FFF2-40B4-BE49-F238E27FC236}">
                    <a16:creationId xmlns:a16="http://schemas.microsoft.com/office/drawing/2014/main" id="{27DAF89C-3190-C813-4353-B1F2F935F881}"/>
                  </a:ext>
                </a:extLst>
              </p:cNvPr>
              <p:cNvPicPr>
                <a:picLocks noChangeAspect="1"/>
              </p:cNvPicPr>
              <p:nvPr/>
            </p:nvPicPr>
            <p:blipFill rotWithShape="1">
              <a:blip r:embed="rId4"/>
              <a:srcRect t="30986" b="61515"/>
              <a:stretch/>
            </p:blipFill>
            <p:spPr>
              <a:xfrm>
                <a:off x="740779" y="3470147"/>
                <a:ext cx="10799179" cy="514879"/>
              </a:xfrm>
              <a:prstGeom prst="rect">
                <a:avLst/>
              </a:prstGeom>
              <a:ln w="38100">
                <a:noFill/>
              </a:ln>
              <a:effectLst/>
            </p:spPr>
          </p:pic>
          <p:sp>
            <p:nvSpPr>
              <p:cNvPr id="8" name="Rectangle 7">
                <a:extLst>
                  <a:ext uri="{FF2B5EF4-FFF2-40B4-BE49-F238E27FC236}">
                    <a16:creationId xmlns:a16="http://schemas.microsoft.com/office/drawing/2014/main" id="{E2FD0736-0D3B-CC28-FC6B-A67DE058F095}"/>
                  </a:ext>
                </a:extLst>
              </p:cNvPr>
              <p:cNvSpPr/>
              <p:nvPr/>
            </p:nvSpPr>
            <p:spPr>
              <a:xfrm>
                <a:off x="5724157" y="3374347"/>
                <a:ext cx="1823055" cy="81551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spTree>
    <p:extLst>
      <p:ext uri="{BB962C8B-B14F-4D97-AF65-F5344CB8AC3E}">
        <p14:creationId xmlns:p14="http://schemas.microsoft.com/office/powerpoint/2010/main" val="308890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4" name="Subtitle 2">
            <a:extLst>
              <a:ext uri="{FF2B5EF4-FFF2-40B4-BE49-F238E27FC236}">
                <a16:creationId xmlns:a16="http://schemas.microsoft.com/office/drawing/2014/main" id="{9F4FAB24-EBE0-A2A2-1E0B-B1D4319340C7}"/>
              </a:ext>
            </a:extLst>
          </p:cNvPr>
          <p:cNvSpPr txBox="1">
            <a:spLocks/>
          </p:cNvSpPr>
          <p:nvPr/>
        </p:nvSpPr>
        <p:spPr>
          <a:xfrm>
            <a:off x="1558804" y="658348"/>
            <a:ext cx="907439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400" b="1" dirty="0">
                <a:solidFill>
                  <a:schemeClr val="tx1">
                    <a:lumMod val="85000"/>
                    <a:lumOff val="15000"/>
                  </a:schemeClr>
                </a:solidFill>
                <a:latin typeface="Gotham" panose="02000504050000020004" pitchFamily="2" charset="0"/>
              </a:rPr>
              <a:t>Rows 8 to 10</a:t>
            </a:r>
            <a:endParaRPr lang="en-US" sz="4400" dirty="0">
              <a:solidFill>
                <a:schemeClr val="tx1">
                  <a:lumMod val="85000"/>
                  <a:lumOff val="15000"/>
                </a:schemeClr>
              </a:solidFill>
              <a:latin typeface="Gotham" panose="02000504050000020004" pitchFamily="2" charset="0"/>
            </a:endParaRPr>
          </a:p>
        </p:txBody>
      </p:sp>
      <p:pic>
        <p:nvPicPr>
          <p:cNvPr id="2" name="Picture 1">
            <a:extLst>
              <a:ext uri="{FF2B5EF4-FFF2-40B4-BE49-F238E27FC236}">
                <a16:creationId xmlns:a16="http://schemas.microsoft.com/office/drawing/2014/main" id="{E37BEB10-0D4D-270F-EEE5-6AE1CE4E594C}"/>
              </a:ext>
            </a:extLst>
          </p:cNvPr>
          <p:cNvPicPr>
            <a:picLocks noChangeAspect="1"/>
          </p:cNvPicPr>
          <p:nvPr/>
        </p:nvPicPr>
        <p:blipFill>
          <a:blip r:embed="rId4"/>
          <a:srcRect/>
          <a:stretch/>
        </p:blipFill>
        <p:spPr>
          <a:xfrm>
            <a:off x="2291451" y="1378152"/>
            <a:ext cx="7582196" cy="4821499"/>
          </a:xfrm>
          <a:prstGeom prst="rect">
            <a:avLst/>
          </a:prstGeom>
        </p:spPr>
      </p:pic>
      <p:sp>
        <p:nvSpPr>
          <p:cNvPr id="7" name="Rectangle 6">
            <a:extLst>
              <a:ext uri="{FF2B5EF4-FFF2-40B4-BE49-F238E27FC236}">
                <a16:creationId xmlns:a16="http://schemas.microsoft.com/office/drawing/2014/main" id="{082DAA19-B131-93B5-99B4-629FC80919B1}"/>
              </a:ext>
            </a:extLst>
          </p:cNvPr>
          <p:cNvSpPr/>
          <p:nvPr/>
        </p:nvSpPr>
        <p:spPr>
          <a:xfrm>
            <a:off x="2291450" y="1378151"/>
            <a:ext cx="7582198" cy="4821499"/>
          </a:xfrm>
          <a:prstGeom prst="rect">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2" name="Group 11">
            <a:extLst>
              <a:ext uri="{FF2B5EF4-FFF2-40B4-BE49-F238E27FC236}">
                <a16:creationId xmlns:a16="http://schemas.microsoft.com/office/drawing/2014/main" id="{C349171A-4CE7-EF5F-F710-DB7D53902F2F}"/>
              </a:ext>
            </a:extLst>
          </p:cNvPr>
          <p:cNvGrpSpPr/>
          <p:nvPr/>
        </p:nvGrpSpPr>
        <p:grpSpPr>
          <a:xfrm>
            <a:off x="438123" y="2235200"/>
            <a:ext cx="11315754" cy="2065867"/>
            <a:chOff x="438123" y="2235200"/>
            <a:chExt cx="11315754" cy="2065867"/>
          </a:xfrm>
        </p:grpSpPr>
        <p:sp>
          <p:nvSpPr>
            <p:cNvPr id="3" name="Rectangle 2">
              <a:extLst>
                <a:ext uri="{FF2B5EF4-FFF2-40B4-BE49-F238E27FC236}">
                  <a16:creationId xmlns:a16="http://schemas.microsoft.com/office/drawing/2014/main" id="{A43159B9-402A-00FC-4A19-17A1C93188A9}"/>
                </a:ext>
              </a:extLst>
            </p:cNvPr>
            <p:cNvSpPr/>
            <p:nvPr/>
          </p:nvSpPr>
          <p:spPr>
            <a:xfrm>
              <a:off x="438123" y="2235200"/>
              <a:ext cx="11315754" cy="2065867"/>
            </a:xfrm>
            <a:prstGeom prst="rect">
              <a:avLst/>
            </a:prstGeom>
            <a:solidFill>
              <a:schemeClr val="bg1"/>
            </a:solidFill>
            <a:ln w="38100">
              <a:solidFill>
                <a:schemeClr val="bg1">
                  <a:lumMod val="65000"/>
                </a:schemeClr>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1" name="Group 10">
              <a:extLst>
                <a:ext uri="{FF2B5EF4-FFF2-40B4-BE49-F238E27FC236}">
                  <a16:creationId xmlns:a16="http://schemas.microsoft.com/office/drawing/2014/main" id="{675F2255-A2B1-3802-3C55-4498598F465E}"/>
                </a:ext>
              </a:extLst>
            </p:cNvPr>
            <p:cNvGrpSpPr/>
            <p:nvPr/>
          </p:nvGrpSpPr>
          <p:grpSpPr>
            <a:xfrm>
              <a:off x="740779" y="2486527"/>
              <a:ext cx="10799179" cy="1499996"/>
              <a:chOff x="740779" y="2486527"/>
              <a:chExt cx="10799179" cy="1499996"/>
            </a:xfrm>
          </p:grpSpPr>
          <p:pic>
            <p:nvPicPr>
              <p:cNvPr id="6" name="Picture 5">
                <a:extLst>
                  <a:ext uri="{FF2B5EF4-FFF2-40B4-BE49-F238E27FC236}">
                    <a16:creationId xmlns:a16="http://schemas.microsoft.com/office/drawing/2014/main" id="{27DAF89C-3190-C813-4353-B1F2F935F881}"/>
                  </a:ext>
                </a:extLst>
              </p:cNvPr>
              <p:cNvPicPr>
                <a:picLocks noChangeAspect="1"/>
              </p:cNvPicPr>
              <p:nvPr/>
            </p:nvPicPr>
            <p:blipFill rotWithShape="1">
              <a:blip r:embed="rId4"/>
              <a:srcRect t="9627" b="68882"/>
              <a:stretch/>
            </p:blipFill>
            <p:spPr>
              <a:xfrm>
                <a:off x="740779" y="2486527"/>
                <a:ext cx="10799179" cy="1475874"/>
              </a:xfrm>
              <a:prstGeom prst="rect">
                <a:avLst/>
              </a:prstGeom>
              <a:ln w="38100">
                <a:noFill/>
              </a:ln>
              <a:effectLst/>
            </p:spPr>
          </p:pic>
          <p:sp>
            <p:nvSpPr>
              <p:cNvPr id="8" name="Rectangle 7">
                <a:extLst>
                  <a:ext uri="{FF2B5EF4-FFF2-40B4-BE49-F238E27FC236}">
                    <a16:creationId xmlns:a16="http://schemas.microsoft.com/office/drawing/2014/main" id="{9DCF0314-EA62-B160-FC64-285DDEB64E0D}"/>
                  </a:ext>
                </a:extLst>
              </p:cNvPr>
              <p:cNvSpPr/>
              <p:nvPr/>
            </p:nvSpPr>
            <p:spPr>
              <a:xfrm>
                <a:off x="3643897" y="2486527"/>
                <a:ext cx="6256653" cy="3481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2E234AAF-D6D2-D4A4-1B4D-868EA075672F}"/>
                  </a:ext>
                </a:extLst>
              </p:cNvPr>
              <p:cNvSpPr/>
              <p:nvPr/>
            </p:nvSpPr>
            <p:spPr>
              <a:xfrm>
                <a:off x="3616995" y="2851201"/>
                <a:ext cx="5306025" cy="4204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Rectangle 9">
                <a:extLst>
                  <a:ext uri="{FF2B5EF4-FFF2-40B4-BE49-F238E27FC236}">
                    <a16:creationId xmlns:a16="http://schemas.microsoft.com/office/drawing/2014/main" id="{199871C0-CE11-6E17-A6F3-806E4653B067}"/>
                  </a:ext>
                </a:extLst>
              </p:cNvPr>
              <p:cNvSpPr/>
              <p:nvPr/>
            </p:nvSpPr>
            <p:spPr>
              <a:xfrm>
                <a:off x="5467886" y="3271681"/>
                <a:ext cx="2030194" cy="7148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spTree>
    <p:extLst>
      <p:ext uri="{BB962C8B-B14F-4D97-AF65-F5344CB8AC3E}">
        <p14:creationId xmlns:p14="http://schemas.microsoft.com/office/powerpoint/2010/main" val="242252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B294683-9425-4BC5-75CA-463358CDEE37}"/>
              </a:ext>
            </a:extLst>
          </p:cNvPr>
          <p:cNvSpPr/>
          <p:nvPr/>
        </p:nvSpPr>
        <p:spPr>
          <a:xfrm flipV="1">
            <a:off x="0" y="895413"/>
            <a:ext cx="12192000" cy="9672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Subtitle 2">
            <a:extLst>
              <a:ext uri="{FF2B5EF4-FFF2-40B4-BE49-F238E27FC236}">
                <a16:creationId xmlns:a16="http://schemas.microsoft.com/office/drawing/2014/main" id="{F20D5398-EF79-7E7D-46E1-687C1EA969FE}"/>
              </a:ext>
            </a:extLst>
          </p:cNvPr>
          <p:cNvSpPr txBox="1">
            <a:spLocks/>
          </p:cNvSpPr>
          <p:nvPr/>
        </p:nvSpPr>
        <p:spPr>
          <a:xfrm>
            <a:off x="1172414" y="1017302"/>
            <a:ext cx="11019586" cy="6225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400" b="1" dirty="0">
                <a:solidFill>
                  <a:schemeClr val="tx1">
                    <a:lumMod val="85000"/>
                    <a:lumOff val="15000"/>
                  </a:schemeClr>
                </a:solidFill>
                <a:latin typeface="Gotham" panose="02000504050000020004" pitchFamily="2" charset="0"/>
              </a:rPr>
              <a:t>Recommended Steps</a:t>
            </a:r>
            <a:endParaRPr lang="en-US" sz="4400" dirty="0">
              <a:solidFill>
                <a:schemeClr val="tx1">
                  <a:lumMod val="85000"/>
                  <a:lumOff val="15000"/>
                </a:schemeClr>
              </a:solidFill>
              <a:latin typeface="Gotham" panose="02000504050000020004" pitchFamily="2" charset="0"/>
            </a:endParaRPr>
          </a:p>
        </p:txBody>
      </p:sp>
      <p:sp>
        <p:nvSpPr>
          <p:cNvPr id="7" name="TextBox 6">
            <a:extLst>
              <a:ext uri="{FF2B5EF4-FFF2-40B4-BE49-F238E27FC236}">
                <a16:creationId xmlns:a16="http://schemas.microsoft.com/office/drawing/2014/main" id="{A625D48B-E31D-E709-1696-4C40EA6A943B}"/>
              </a:ext>
            </a:extLst>
          </p:cNvPr>
          <p:cNvSpPr txBox="1"/>
          <p:nvPr/>
        </p:nvSpPr>
        <p:spPr>
          <a:xfrm>
            <a:off x="1172414" y="2281604"/>
            <a:ext cx="9935853" cy="3231654"/>
          </a:xfrm>
          <a:prstGeom prst="rect">
            <a:avLst/>
          </a:prstGeom>
          <a:noFill/>
        </p:spPr>
        <p:txBody>
          <a:bodyPr wrap="square">
            <a:spAutoFit/>
          </a:bodyPr>
          <a:lstStyle/>
          <a:p>
            <a:pPr marL="285750" indent="-285750">
              <a:buFont typeface="Arial" panose="020B0604020202020204" pitchFamily="34" charset="0"/>
              <a:buChar char="•"/>
            </a:pPr>
            <a:r>
              <a:rPr lang="en-US" sz="2800" b="1" dirty="0">
                <a:latin typeface="Gotham" panose="02000504050000020004" pitchFamily="2" charset="0"/>
              </a:rPr>
              <a:t>Step 1 </a:t>
            </a:r>
            <a:r>
              <a:rPr lang="en-US" sz="2800" dirty="0">
                <a:latin typeface="Gotham" panose="02000504050000020004" pitchFamily="2" charset="0"/>
              </a:rPr>
              <a:t>- Check if suffixes of Row 1 and/or  Row 2 are present </a:t>
            </a:r>
          </a:p>
          <a:p>
            <a:pPr marL="285750" indent="-285750">
              <a:buFont typeface="Arial" panose="020B0604020202020204" pitchFamily="34" charset="0"/>
              <a:buChar char="•"/>
            </a:pPr>
            <a:endParaRPr lang="en-US" sz="1600" dirty="0">
              <a:latin typeface="Gotham" panose="02000504050000020004" pitchFamily="2" charset="0"/>
            </a:endParaRPr>
          </a:p>
          <a:p>
            <a:pPr marL="285750" indent="-285750">
              <a:buFont typeface="Arial" panose="020B0604020202020204" pitchFamily="34" charset="0"/>
              <a:buChar char="•"/>
            </a:pPr>
            <a:r>
              <a:rPr lang="en-US" sz="2800" b="1" dirty="0">
                <a:latin typeface="Gotham" panose="02000504050000020004" pitchFamily="2" charset="0"/>
              </a:rPr>
              <a:t>Step 2 </a:t>
            </a:r>
            <a:r>
              <a:rPr lang="en-US" sz="2800" dirty="0">
                <a:latin typeface="Gotham" panose="02000504050000020004" pitchFamily="2" charset="0"/>
              </a:rPr>
              <a:t>- Check if the verb comes with a </a:t>
            </a:r>
            <a:r>
              <a:rPr lang="en-US" sz="2800" dirty="0" err="1">
                <a:latin typeface="Gotham" panose="02000504050000020004" pitchFamily="2" charset="0"/>
              </a:rPr>
              <a:t>preformative</a:t>
            </a:r>
            <a:r>
              <a:rPr lang="en-US" sz="2800" dirty="0">
                <a:latin typeface="Gotham" panose="02000504050000020004" pitchFamily="2" charset="0"/>
              </a:rPr>
              <a:t> and use the row that matches (Rows 3-7). </a:t>
            </a:r>
          </a:p>
          <a:p>
            <a:pPr marL="285750" indent="-285750">
              <a:buFont typeface="Arial" panose="020B0604020202020204" pitchFamily="34" charset="0"/>
              <a:buChar char="•"/>
            </a:pPr>
            <a:endParaRPr lang="en-US" sz="1600" dirty="0">
              <a:latin typeface="Gotham" panose="02000504050000020004" pitchFamily="2" charset="0"/>
            </a:endParaRPr>
          </a:p>
          <a:p>
            <a:pPr marL="285750" indent="-285750">
              <a:buFont typeface="Arial" panose="020B0604020202020204" pitchFamily="34" charset="0"/>
              <a:buChar char="•"/>
            </a:pPr>
            <a:r>
              <a:rPr lang="en-US" sz="2800" b="1" dirty="0">
                <a:latin typeface="Gotham" panose="02000504050000020004" pitchFamily="2" charset="0"/>
              </a:rPr>
              <a:t>Step 3 </a:t>
            </a:r>
            <a:r>
              <a:rPr lang="en-US" sz="2800" dirty="0">
                <a:latin typeface="Gotham" panose="02000504050000020004" pitchFamily="2" charset="0"/>
              </a:rPr>
              <a:t>- Check if the verb is without a </a:t>
            </a:r>
            <a:r>
              <a:rPr lang="en-US" sz="2800" dirty="0" err="1">
                <a:latin typeface="Gotham" panose="02000504050000020004" pitchFamily="2" charset="0"/>
              </a:rPr>
              <a:t>preformative</a:t>
            </a:r>
            <a:r>
              <a:rPr lang="en-US" sz="2800" dirty="0">
                <a:latin typeface="Gotham" panose="02000504050000020004" pitchFamily="2" charset="0"/>
              </a:rPr>
              <a:t> and focus on Rows 8-10. </a:t>
            </a:r>
          </a:p>
        </p:txBody>
      </p:sp>
    </p:spTree>
    <p:extLst>
      <p:ext uri="{BB962C8B-B14F-4D97-AF65-F5344CB8AC3E}">
        <p14:creationId xmlns:p14="http://schemas.microsoft.com/office/powerpoint/2010/main" val="58623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27" name="Rectangle 26">
            <a:extLst>
              <a:ext uri="{FF2B5EF4-FFF2-40B4-BE49-F238E27FC236}">
                <a16:creationId xmlns:a16="http://schemas.microsoft.com/office/drawing/2014/main" id="{7AEB18B4-952B-D5E1-CEB4-F28EE8DD536B}"/>
              </a:ext>
            </a:extLst>
          </p:cNvPr>
          <p:cNvSpPr/>
          <p:nvPr/>
        </p:nvSpPr>
        <p:spPr>
          <a:xfrm flipV="1">
            <a:off x="0" y="2618558"/>
            <a:ext cx="12192000" cy="9672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8" name="Picture 27">
            <a:extLst>
              <a:ext uri="{FF2B5EF4-FFF2-40B4-BE49-F238E27FC236}">
                <a16:creationId xmlns:a16="http://schemas.microsoft.com/office/drawing/2014/main" id="{7688A148-C9DB-A008-D815-A1B6A50B2690}"/>
              </a:ext>
            </a:extLst>
          </p:cNvPr>
          <p:cNvPicPr>
            <a:picLocks noChangeAspect="1"/>
          </p:cNvPicPr>
          <p:nvPr/>
        </p:nvPicPr>
        <p:blipFill>
          <a:blip r:embed="rId4"/>
          <a:srcRect/>
          <a:stretch/>
        </p:blipFill>
        <p:spPr>
          <a:xfrm>
            <a:off x="4352806" y="1078164"/>
            <a:ext cx="7101777" cy="4516002"/>
          </a:xfrm>
          <a:prstGeom prst="rect">
            <a:avLst/>
          </a:prstGeom>
        </p:spPr>
      </p:pic>
      <p:sp>
        <p:nvSpPr>
          <p:cNvPr id="29" name="Rectangle 28">
            <a:extLst>
              <a:ext uri="{FF2B5EF4-FFF2-40B4-BE49-F238E27FC236}">
                <a16:creationId xmlns:a16="http://schemas.microsoft.com/office/drawing/2014/main" id="{B42E4EC7-1B23-6FFF-BC8B-281B3567B030}"/>
              </a:ext>
            </a:extLst>
          </p:cNvPr>
          <p:cNvSpPr/>
          <p:nvPr/>
        </p:nvSpPr>
        <p:spPr>
          <a:xfrm>
            <a:off x="4350117" y="1077046"/>
            <a:ext cx="7103537" cy="4517120"/>
          </a:xfrm>
          <a:prstGeom prst="rect">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0" name="Rectangle 29">
            <a:extLst>
              <a:ext uri="{FF2B5EF4-FFF2-40B4-BE49-F238E27FC236}">
                <a16:creationId xmlns:a16="http://schemas.microsoft.com/office/drawing/2014/main" id="{EAE5B6B1-B882-21D9-C073-179843750B5F}"/>
              </a:ext>
            </a:extLst>
          </p:cNvPr>
          <p:cNvSpPr/>
          <p:nvPr/>
        </p:nvSpPr>
        <p:spPr>
          <a:xfrm>
            <a:off x="4629345" y="3472434"/>
            <a:ext cx="2673839" cy="1921088"/>
          </a:xfrm>
          <a:prstGeom prst="rect">
            <a:avLst/>
          </a:prstGeom>
          <a:solidFill>
            <a:schemeClr val="bg1"/>
          </a:solidFill>
          <a:ln w="38100">
            <a:solidFill>
              <a:srgbClr val="DE5F84"/>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31" name="Picture 30">
            <a:extLst>
              <a:ext uri="{FF2B5EF4-FFF2-40B4-BE49-F238E27FC236}">
                <a16:creationId xmlns:a16="http://schemas.microsoft.com/office/drawing/2014/main" id="{33135398-9EA2-F0E9-F1D4-4F7C4736A956}"/>
              </a:ext>
            </a:extLst>
          </p:cNvPr>
          <p:cNvPicPr>
            <a:picLocks noChangeAspect="1"/>
          </p:cNvPicPr>
          <p:nvPr/>
        </p:nvPicPr>
        <p:blipFill>
          <a:blip r:embed="rId5"/>
          <a:stretch>
            <a:fillRect/>
          </a:stretch>
        </p:blipFill>
        <p:spPr>
          <a:xfrm>
            <a:off x="4893333" y="3704959"/>
            <a:ext cx="2161224" cy="1470341"/>
          </a:xfrm>
          <a:prstGeom prst="rect">
            <a:avLst/>
          </a:prstGeom>
        </p:spPr>
      </p:pic>
      <p:sp>
        <p:nvSpPr>
          <p:cNvPr id="32" name="Rectangle 31">
            <a:extLst>
              <a:ext uri="{FF2B5EF4-FFF2-40B4-BE49-F238E27FC236}">
                <a16:creationId xmlns:a16="http://schemas.microsoft.com/office/drawing/2014/main" id="{7BA97C41-366A-FB54-AF60-E220DB3DDD5A}"/>
              </a:ext>
            </a:extLst>
          </p:cNvPr>
          <p:cNvSpPr/>
          <p:nvPr/>
        </p:nvSpPr>
        <p:spPr>
          <a:xfrm>
            <a:off x="4629345" y="1219192"/>
            <a:ext cx="2673839" cy="1921088"/>
          </a:xfrm>
          <a:prstGeom prst="rect">
            <a:avLst/>
          </a:prstGeom>
          <a:solidFill>
            <a:schemeClr val="bg1"/>
          </a:solidFill>
          <a:ln w="38100">
            <a:solidFill>
              <a:srgbClr val="B8F5EC"/>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3" name="Picture 32">
            <a:extLst>
              <a:ext uri="{FF2B5EF4-FFF2-40B4-BE49-F238E27FC236}">
                <a16:creationId xmlns:a16="http://schemas.microsoft.com/office/drawing/2014/main" id="{C37976BE-28A0-7D51-5F53-2D6CFB90E5F2}"/>
              </a:ext>
            </a:extLst>
          </p:cNvPr>
          <p:cNvPicPr>
            <a:picLocks noChangeAspect="1"/>
          </p:cNvPicPr>
          <p:nvPr/>
        </p:nvPicPr>
        <p:blipFill>
          <a:blip r:embed="rId6"/>
          <a:stretch>
            <a:fillRect/>
          </a:stretch>
        </p:blipFill>
        <p:spPr>
          <a:xfrm>
            <a:off x="4903797" y="1467576"/>
            <a:ext cx="2163403" cy="1471823"/>
          </a:xfrm>
          <a:prstGeom prst="rect">
            <a:avLst/>
          </a:prstGeom>
        </p:spPr>
      </p:pic>
      <p:cxnSp>
        <p:nvCxnSpPr>
          <p:cNvPr id="34" name="Straight Arrow Connector 33">
            <a:extLst>
              <a:ext uri="{FF2B5EF4-FFF2-40B4-BE49-F238E27FC236}">
                <a16:creationId xmlns:a16="http://schemas.microsoft.com/office/drawing/2014/main" id="{8EF559FC-6F2A-8997-369A-1BB839DE93B4}"/>
              </a:ext>
            </a:extLst>
          </p:cNvPr>
          <p:cNvCxnSpPr>
            <a:cxnSpLocks/>
          </p:cNvCxnSpPr>
          <p:nvPr/>
        </p:nvCxnSpPr>
        <p:spPr>
          <a:xfrm flipH="1">
            <a:off x="7067200" y="1934116"/>
            <a:ext cx="3022902" cy="0"/>
          </a:xfrm>
          <a:prstGeom prst="straightConnector1">
            <a:avLst/>
          </a:prstGeom>
          <a:ln w="38100">
            <a:solidFill>
              <a:schemeClr val="bg2">
                <a:lumMod val="10000"/>
              </a:schemeClr>
            </a:solidFill>
            <a:tailEnd type="triangle"/>
          </a:ln>
          <a:effectLst>
            <a:outerShdw blurRad="304800" algn="ctr" rotWithShape="0">
              <a:schemeClr val="bg1">
                <a:lumMod val="50000"/>
                <a:alpha val="40000"/>
              </a:schemeClr>
            </a:outerShdw>
          </a:effectLst>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79F923A1-AF40-7276-1922-2AA3C8B87AA5}"/>
              </a:ext>
            </a:extLst>
          </p:cNvPr>
          <p:cNvCxnSpPr>
            <a:cxnSpLocks/>
          </p:cNvCxnSpPr>
          <p:nvPr/>
        </p:nvCxnSpPr>
        <p:spPr>
          <a:xfrm flipH="1">
            <a:off x="7054557" y="4722172"/>
            <a:ext cx="2050114" cy="0"/>
          </a:xfrm>
          <a:prstGeom prst="straightConnector1">
            <a:avLst/>
          </a:prstGeom>
          <a:ln w="38100">
            <a:solidFill>
              <a:schemeClr val="bg2">
                <a:lumMod val="10000"/>
              </a:schemeClr>
            </a:solidFill>
            <a:tailEnd type="triangle"/>
          </a:ln>
          <a:effectLst>
            <a:outerShdw blurRad="304800" algn="ctr" rotWithShape="0">
              <a:schemeClr val="bg1">
                <a:lumMod val="50000"/>
                <a:alpha val="40000"/>
              </a:schemeClr>
            </a:outerShdw>
          </a:effectLst>
        </p:spPr>
        <p:style>
          <a:lnRef idx="1">
            <a:schemeClr val="dk1"/>
          </a:lnRef>
          <a:fillRef idx="0">
            <a:schemeClr val="dk1"/>
          </a:fillRef>
          <a:effectRef idx="0">
            <a:schemeClr val="dk1"/>
          </a:effectRef>
          <a:fontRef idx="minor">
            <a:schemeClr val="tx1"/>
          </a:fontRef>
        </p:style>
      </p:cxnSp>
      <p:sp>
        <p:nvSpPr>
          <p:cNvPr id="36" name="Subtitle 2">
            <a:extLst>
              <a:ext uri="{FF2B5EF4-FFF2-40B4-BE49-F238E27FC236}">
                <a16:creationId xmlns:a16="http://schemas.microsoft.com/office/drawing/2014/main" id="{8FB2B6B9-87E5-27C8-D72A-ADC0325CC160}"/>
              </a:ext>
            </a:extLst>
          </p:cNvPr>
          <p:cNvSpPr txBox="1">
            <a:spLocks/>
          </p:cNvSpPr>
          <p:nvPr/>
        </p:nvSpPr>
        <p:spPr>
          <a:xfrm>
            <a:off x="1251319" y="1606510"/>
            <a:ext cx="3098798" cy="64009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400" b="1" dirty="0">
                <a:solidFill>
                  <a:schemeClr val="tx1">
                    <a:lumMod val="85000"/>
                    <a:lumOff val="15000"/>
                  </a:schemeClr>
                </a:solidFill>
                <a:latin typeface="Gotham" panose="02000504050000020004" pitchFamily="2" charset="0"/>
              </a:rPr>
              <a:t>Examples</a:t>
            </a:r>
            <a:endParaRPr lang="en-US" sz="4400" dirty="0">
              <a:solidFill>
                <a:schemeClr val="tx1">
                  <a:lumMod val="85000"/>
                  <a:lumOff val="15000"/>
                </a:schemeClr>
              </a:solidFill>
              <a:latin typeface="Gotham" panose="02000504050000020004" pitchFamily="2" charset="0"/>
            </a:endParaRPr>
          </a:p>
        </p:txBody>
      </p:sp>
      <p:sp>
        <p:nvSpPr>
          <p:cNvPr id="41" name="TextBox 40">
            <a:extLst>
              <a:ext uri="{FF2B5EF4-FFF2-40B4-BE49-F238E27FC236}">
                <a16:creationId xmlns:a16="http://schemas.microsoft.com/office/drawing/2014/main" id="{1FF09231-EC69-0692-D3BF-744B7877D426}"/>
              </a:ext>
            </a:extLst>
          </p:cNvPr>
          <p:cNvSpPr txBox="1"/>
          <p:nvPr/>
        </p:nvSpPr>
        <p:spPr>
          <a:xfrm>
            <a:off x="1251319" y="2650577"/>
            <a:ext cx="2862814" cy="830997"/>
          </a:xfrm>
          <a:prstGeom prst="rect">
            <a:avLst/>
          </a:prstGeom>
          <a:noFill/>
        </p:spPr>
        <p:txBody>
          <a:bodyPr wrap="square" rtlCol="0">
            <a:spAutoFit/>
          </a:bodyPr>
          <a:lstStyle/>
          <a:p>
            <a:r>
              <a:rPr lang="he" sz="4800" dirty="0">
                <a:latin typeface="SBL Hebrew" panose="02000000000000000000" pitchFamily="2" charset="-79"/>
                <a:cs typeface="SBL Hebrew" panose="02000000000000000000" pitchFamily="2" charset="-79"/>
              </a:rPr>
              <a:t> דִּבַּֽרְתָּ</a:t>
            </a:r>
            <a:endParaRPr lang="en-KE" sz="2400" dirty="0">
              <a:latin typeface="SBL Hebrew" panose="02000000000000000000" pitchFamily="2" charset="-79"/>
              <a:cs typeface="SBL Hebrew" panose="02000000000000000000" pitchFamily="2" charset="-79"/>
            </a:endParaRPr>
          </a:p>
        </p:txBody>
      </p:sp>
    </p:spTree>
    <p:extLst>
      <p:ext uri="{BB962C8B-B14F-4D97-AF65-F5344CB8AC3E}">
        <p14:creationId xmlns:p14="http://schemas.microsoft.com/office/powerpoint/2010/main" val="294063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27" name="Rectangle 26">
            <a:extLst>
              <a:ext uri="{FF2B5EF4-FFF2-40B4-BE49-F238E27FC236}">
                <a16:creationId xmlns:a16="http://schemas.microsoft.com/office/drawing/2014/main" id="{7AEB18B4-952B-D5E1-CEB4-F28EE8DD536B}"/>
              </a:ext>
            </a:extLst>
          </p:cNvPr>
          <p:cNvSpPr/>
          <p:nvPr/>
        </p:nvSpPr>
        <p:spPr>
          <a:xfrm flipV="1">
            <a:off x="0" y="2618558"/>
            <a:ext cx="12192000" cy="9672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28" name="Picture 27">
            <a:extLst>
              <a:ext uri="{FF2B5EF4-FFF2-40B4-BE49-F238E27FC236}">
                <a16:creationId xmlns:a16="http://schemas.microsoft.com/office/drawing/2014/main" id="{7688A148-C9DB-A008-D815-A1B6A50B2690}"/>
              </a:ext>
            </a:extLst>
          </p:cNvPr>
          <p:cNvPicPr>
            <a:picLocks noChangeAspect="1"/>
          </p:cNvPicPr>
          <p:nvPr/>
        </p:nvPicPr>
        <p:blipFill>
          <a:blip r:embed="rId4"/>
          <a:srcRect/>
          <a:stretch/>
        </p:blipFill>
        <p:spPr>
          <a:xfrm>
            <a:off x="4352806" y="1078164"/>
            <a:ext cx="7101777" cy="4516002"/>
          </a:xfrm>
          <a:prstGeom prst="rect">
            <a:avLst/>
          </a:prstGeom>
        </p:spPr>
      </p:pic>
      <p:sp>
        <p:nvSpPr>
          <p:cNvPr id="29" name="Rectangle 28">
            <a:extLst>
              <a:ext uri="{FF2B5EF4-FFF2-40B4-BE49-F238E27FC236}">
                <a16:creationId xmlns:a16="http://schemas.microsoft.com/office/drawing/2014/main" id="{B42E4EC7-1B23-6FFF-BC8B-281B3567B030}"/>
              </a:ext>
            </a:extLst>
          </p:cNvPr>
          <p:cNvSpPr/>
          <p:nvPr/>
        </p:nvSpPr>
        <p:spPr>
          <a:xfrm>
            <a:off x="4350117" y="1078164"/>
            <a:ext cx="7103537" cy="4517120"/>
          </a:xfrm>
          <a:prstGeom prst="rect">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0" name="Rectangle 29">
            <a:extLst>
              <a:ext uri="{FF2B5EF4-FFF2-40B4-BE49-F238E27FC236}">
                <a16:creationId xmlns:a16="http://schemas.microsoft.com/office/drawing/2014/main" id="{EAE5B6B1-B882-21D9-C073-179843750B5F}"/>
              </a:ext>
            </a:extLst>
          </p:cNvPr>
          <p:cNvSpPr/>
          <p:nvPr/>
        </p:nvSpPr>
        <p:spPr>
          <a:xfrm>
            <a:off x="4629345" y="3482266"/>
            <a:ext cx="2673839" cy="1921088"/>
          </a:xfrm>
          <a:prstGeom prst="rect">
            <a:avLst/>
          </a:prstGeom>
          <a:solidFill>
            <a:schemeClr val="bg1"/>
          </a:solidFill>
          <a:ln w="38100">
            <a:solidFill>
              <a:srgbClr val="DE5F84"/>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2" name="Rectangle 31">
            <a:extLst>
              <a:ext uri="{FF2B5EF4-FFF2-40B4-BE49-F238E27FC236}">
                <a16:creationId xmlns:a16="http://schemas.microsoft.com/office/drawing/2014/main" id="{7BA97C41-366A-FB54-AF60-E220DB3DDD5A}"/>
              </a:ext>
            </a:extLst>
          </p:cNvPr>
          <p:cNvSpPr/>
          <p:nvPr/>
        </p:nvSpPr>
        <p:spPr>
          <a:xfrm>
            <a:off x="8482131" y="2014099"/>
            <a:ext cx="2673839" cy="1921088"/>
          </a:xfrm>
          <a:prstGeom prst="rect">
            <a:avLst/>
          </a:prstGeom>
          <a:solidFill>
            <a:schemeClr val="bg1"/>
          </a:solidFill>
          <a:ln w="38100">
            <a:solidFill>
              <a:srgbClr val="FFA532"/>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34" name="Straight Arrow Connector 33">
            <a:extLst>
              <a:ext uri="{FF2B5EF4-FFF2-40B4-BE49-F238E27FC236}">
                <a16:creationId xmlns:a16="http://schemas.microsoft.com/office/drawing/2014/main" id="{8EF559FC-6F2A-8997-369A-1BB839DE93B4}"/>
              </a:ext>
            </a:extLst>
          </p:cNvPr>
          <p:cNvCxnSpPr>
            <a:cxnSpLocks/>
          </p:cNvCxnSpPr>
          <p:nvPr/>
        </p:nvCxnSpPr>
        <p:spPr>
          <a:xfrm>
            <a:off x="6341806" y="3258851"/>
            <a:ext cx="2414778" cy="0"/>
          </a:xfrm>
          <a:prstGeom prst="straightConnector1">
            <a:avLst/>
          </a:prstGeom>
          <a:ln w="38100">
            <a:solidFill>
              <a:schemeClr val="bg2">
                <a:lumMod val="10000"/>
              </a:schemeClr>
            </a:solidFill>
            <a:tailEnd type="triangle"/>
          </a:ln>
          <a:effectLst>
            <a:outerShdw blurRad="304800" algn="ctr" rotWithShape="0">
              <a:schemeClr val="bg1">
                <a:lumMod val="50000"/>
                <a:alpha val="40000"/>
              </a:schemeClr>
            </a:outerShdw>
          </a:effectLst>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79F923A1-AF40-7276-1922-2AA3C8B87AA5}"/>
              </a:ext>
            </a:extLst>
          </p:cNvPr>
          <p:cNvCxnSpPr>
            <a:cxnSpLocks/>
          </p:cNvCxnSpPr>
          <p:nvPr/>
        </p:nvCxnSpPr>
        <p:spPr>
          <a:xfrm flipH="1">
            <a:off x="7054557" y="4771332"/>
            <a:ext cx="3829753" cy="0"/>
          </a:xfrm>
          <a:prstGeom prst="straightConnector1">
            <a:avLst/>
          </a:prstGeom>
          <a:ln w="38100">
            <a:solidFill>
              <a:schemeClr val="bg2">
                <a:lumMod val="10000"/>
              </a:schemeClr>
            </a:solidFill>
            <a:tailEnd type="triangle"/>
          </a:ln>
          <a:effectLst>
            <a:outerShdw blurRad="304800" algn="ctr" rotWithShape="0">
              <a:schemeClr val="bg1">
                <a:lumMod val="50000"/>
                <a:alpha val="40000"/>
              </a:schemeClr>
            </a:outerShdw>
          </a:effectLst>
        </p:spPr>
        <p:style>
          <a:lnRef idx="1">
            <a:schemeClr val="dk1"/>
          </a:lnRef>
          <a:fillRef idx="0">
            <a:schemeClr val="dk1"/>
          </a:fillRef>
          <a:effectRef idx="0">
            <a:schemeClr val="dk1"/>
          </a:effectRef>
          <a:fontRef idx="minor">
            <a:schemeClr val="tx1"/>
          </a:fontRef>
        </p:style>
      </p:cxnSp>
      <p:sp>
        <p:nvSpPr>
          <p:cNvPr id="36" name="Subtitle 2">
            <a:extLst>
              <a:ext uri="{FF2B5EF4-FFF2-40B4-BE49-F238E27FC236}">
                <a16:creationId xmlns:a16="http://schemas.microsoft.com/office/drawing/2014/main" id="{8FB2B6B9-87E5-27C8-D72A-ADC0325CC160}"/>
              </a:ext>
            </a:extLst>
          </p:cNvPr>
          <p:cNvSpPr txBox="1">
            <a:spLocks/>
          </p:cNvSpPr>
          <p:nvPr/>
        </p:nvSpPr>
        <p:spPr>
          <a:xfrm>
            <a:off x="1251319" y="1606510"/>
            <a:ext cx="3098798" cy="64009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400" b="1" dirty="0">
                <a:solidFill>
                  <a:schemeClr val="tx1">
                    <a:lumMod val="85000"/>
                    <a:lumOff val="15000"/>
                  </a:schemeClr>
                </a:solidFill>
                <a:latin typeface="Gotham" panose="02000504050000020004" pitchFamily="2" charset="0"/>
              </a:rPr>
              <a:t>Examples</a:t>
            </a:r>
            <a:endParaRPr lang="en-US" sz="4400" dirty="0">
              <a:solidFill>
                <a:schemeClr val="tx1">
                  <a:lumMod val="85000"/>
                  <a:lumOff val="15000"/>
                </a:schemeClr>
              </a:solidFill>
              <a:latin typeface="Gotham" panose="02000504050000020004" pitchFamily="2" charset="0"/>
            </a:endParaRPr>
          </a:p>
        </p:txBody>
      </p:sp>
      <p:sp>
        <p:nvSpPr>
          <p:cNvPr id="41" name="TextBox 40">
            <a:extLst>
              <a:ext uri="{FF2B5EF4-FFF2-40B4-BE49-F238E27FC236}">
                <a16:creationId xmlns:a16="http://schemas.microsoft.com/office/drawing/2014/main" id="{1FF09231-EC69-0692-D3BF-744B7877D426}"/>
              </a:ext>
            </a:extLst>
          </p:cNvPr>
          <p:cNvSpPr txBox="1"/>
          <p:nvPr/>
        </p:nvSpPr>
        <p:spPr>
          <a:xfrm>
            <a:off x="1251319" y="2670241"/>
            <a:ext cx="2801114" cy="830997"/>
          </a:xfrm>
          <a:prstGeom prst="rect">
            <a:avLst/>
          </a:prstGeom>
          <a:noFill/>
        </p:spPr>
        <p:txBody>
          <a:bodyPr wrap="square" rtlCol="0">
            <a:spAutoFit/>
          </a:bodyPr>
          <a:lstStyle/>
          <a:p>
            <a:r>
              <a:rPr lang="he" sz="4800" dirty="0">
                <a:latin typeface="SBL Hebrew" panose="02000000000000000000" pitchFamily="2" charset="-79"/>
                <a:cs typeface="SBL Hebrew" panose="02000000000000000000" pitchFamily="2" charset="-79"/>
              </a:rPr>
              <a:t>ה֭וֹשַׁעְתָּנוּ</a:t>
            </a:r>
            <a:endParaRPr lang="en-KE" sz="4800" dirty="0">
              <a:latin typeface="SBL Hebrew" panose="02000000000000000000" pitchFamily="2" charset="-79"/>
              <a:cs typeface="SBL Hebrew" panose="02000000000000000000" pitchFamily="2" charset="-79"/>
            </a:endParaRPr>
          </a:p>
        </p:txBody>
      </p:sp>
      <p:pic>
        <p:nvPicPr>
          <p:cNvPr id="2" name="Picture 1">
            <a:extLst>
              <a:ext uri="{FF2B5EF4-FFF2-40B4-BE49-F238E27FC236}">
                <a16:creationId xmlns:a16="http://schemas.microsoft.com/office/drawing/2014/main" id="{75068854-F1B0-F0FF-69FC-4CDE81C4D681}"/>
              </a:ext>
            </a:extLst>
          </p:cNvPr>
          <p:cNvPicPr>
            <a:picLocks noChangeAspect="1"/>
          </p:cNvPicPr>
          <p:nvPr/>
        </p:nvPicPr>
        <p:blipFill>
          <a:blip r:embed="rId5"/>
          <a:stretch>
            <a:fillRect/>
          </a:stretch>
        </p:blipFill>
        <p:spPr>
          <a:xfrm>
            <a:off x="4903797" y="3693711"/>
            <a:ext cx="2163403" cy="1471823"/>
          </a:xfrm>
          <a:prstGeom prst="rect">
            <a:avLst/>
          </a:prstGeom>
        </p:spPr>
      </p:pic>
      <p:pic>
        <p:nvPicPr>
          <p:cNvPr id="3" name="Picture 2">
            <a:extLst>
              <a:ext uri="{FF2B5EF4-FFF2-40B4-BE49-F238E27FC236}">
                <a16:creationId xmlns:a16="http://schemas.microsoft.com/office/drawing/2014/main" id="{D20D4A1D-E54F-F9F8-1E72-B0F4D242525F}"/>
              </a:ext>
            </a:extLst>
          </p:cNvPr>
          <p:cNvPicPr>
            <a:picLocks noChangeAspect="1"/>
          </p:cNvPicPr>
          <p:nvPr/>
        </p:nvPicPr>
        <p:blipFill>
          <a:blip r:embed="rId6"/>
          <a:stretch>
            <a:fillRect/>
          </a:stretch>
        </p:blipFill>
        <p:spPr>
          <a:xfrm>
            <a:off x="8756584" y="2246605"/>
            <a:ext cx="2163402" cy="1471822"/>
          </a:xfrm>
          <a:prstGeom prst="rect">
            <a:avLst/>
          </a:prstGeom>
        </p:spPr>
      </p:pic>
    </p:spTree>
    <p:extLst>
      <p:ext uri="{BB962C8B-B14F-4D97-AF65-F5344CB8AC3E}">
        <p14:creationId xmlns:p14="http://schemas.microsoft.com/office/powerpoint/2010/main" val="422301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sp>
        <p:nvSpPr>
          <p:cNvPr id="7" name="Subtitle 2">
            <a:extLst>
              <a:ext uri="{FF2B5EF4-FFF2-40B4-BE49-F238E27FC236}">
                <a16:creationId xmlns:a16="http://schemas.microsoft.com/office/drawing/2014/main" id="{C8E1AE5F-654D-217F-12A7-113AADA49F07}"/>
              </a:ext>
            </a:extLst>
          </p:cNvPr>
          <p:cNvSpPr txBox="1">
            <a:spLocks/>
          </p:cNvSpPr>
          <p:nvPr/>
        </p:nvSpPr>
        <p:spPr>
          <a:xfrm>
            <a:off x="0" y="2294642"/>
            <a:ext cx="12192000"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800" b="1" dirty="0">
                <a:solidFill>
                  <a:schemeClr val="tx1">
                    <a:lumMod val="85000"/>
                    <a:lumOff val="15000"/>
                  </a:schemeClr>
                </a:solidFill>
                <a:latin typeface="Gotham" panose="02000504050000020004" pitchFamily="2" charset="0"/>
              </a:rPr>
              <a:t>Pedagogical Advantages</a:t>
            </a:r>
          </a:p>
          <a:p>
            <a:pPr>
              <a:spcBef>
                <a:spcPts val="0"/>
              </a:spcBef>
            </a:pPr>
            <a:r>
              <a:rPr lang="en-US" sz="4800" b="1" dirty="0">
                <a:solidFill>
                  <a:schemeClr val="tx1">
                    <a:lumMod val="85000"/>
                    <a:lumOff val="15000"/>
                  </a:schemeClr>
                </a:solidFill>
                <a:latin typeface="Gotham" panose="02000504050000020004" pitchFamily="2" charset="0"/>
              </a:rPr>
              <a:t>of the Periodic Table Approach </a:t>
            </a:r>
            <a:endParaRPr lang="en-US" sz="4800" dirty="0">
              <a:solidFill>
                <a:schemeClr val="tx1">
                  <a:lumMod val="85000"/>
                  <a:lumOff val="15000"/>
                </a:schemeClr>
              </a:solidFill>
              <a:latin typeface="Gotham" panose="02000504050000020004" pitchFamily="2" charset="0"/>
            </a:endParaRPr>
          </a:p>
        </p:txBody>
      </p:sp>
    </p:spTree>
    <p:extLst>
      <p:ext uri="{BB962C8B-B14F-4D97-AF65-F5344CB8AC3E}">
        <p14:creationId xmlns:p14="http://schemas.microsoft.com/office/powerpoint/2010/main" val="21638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49F01A28-2B97-1E46-8A9C-80DC67DCC5C1}"/>
              </a:ext>
            </a:extLst>
          </p:cNvPr>
          <p:cNvPicPr>
            <a:picLocks noChangeAspect="1"/>
          </p:cNvPicPr>
          <p:nvPr/>
        </p:nvPicPr>
        <p:blipFill>
          <a:blip r:embed="rId4"/>
          <a:stretch>
            <a:fillRect/>
          </a:stretch>
        </p:blipFill>
        <p:spPr>
          <a:xfrm>
            <a:off x="5389755" y="3210779"/>
            <a:ext cx="4227619" cy="3284616"/>
          </a:xfrm>
          <a:prstGeom prst="rect">
            <a:avLst/>
          </a:prstGeom>
          <a:effectLst>
            <a:outerShdw blurRad="63500" algn="ctr" rotWithShape="0">
              <a:prstClr val="black">
                <a:alpha val="40000"/>
              </a:prstClr>
            </a:outerShdw>
          </a:effectLst>
        </p:spPr>
      </p:pic>
      <p:pic>
        <p:nvPicPr>
          <p:cNvPr id="4" name="Picture 3">
            <a:extLst>
              <a:ext uri="{FF2B5EF4-FFF2-40B4-BE49-F238E27FC236}">
                <a16:creationId xmlns:a16="http://schemas.microsoft.com/office/drawing/2014/main" id="{0BB470E8-8A31-5D4C-A230-457A84CD3B01}"/>
              </a:ext>
            </a:extLst>
          </p:cNvPr>
          <p:cNvPicPr>
            <a:picLocks noChangeAspect="1"/>
          </p:cNvPicPr>
          <p:nvPr/>
        </p:nvPicPr>
        <p:blipFill rotWithShape="1">
          <a:blip r:embed="rId5"/>
          <a:srcRect t="5983" b="4486"/>
          <a:stretch/>
        </p:blipFill>
        <p:spPr>
          <a:xfrm>
            <a:off x="1131870" y="3210780"/>
            <a:ext cx="3760670" cy="3284616"/>
          </a:xfrm>
          <a:prstGeom prst="rect">
            <a:avLst/>
          </a:prstGeom>
          <a:effectLst>
            <a:outerShdw blurRad="63500" algn="ctr" rotWithShape="0">
              <a:prstClr val="black">
                <a:alpha val="40000"/>
              </a:prstClr>
            </a:outerShdw>
          </a:effectLst>
        </p:spPr>
      </p:pic>
      <p:sp>
        <p:nvSpPr>
          <p:cNvPr id="2" name="Rectangle 1">
            <a:extLst>
              <a:ext uri="{FF2B5EF4-FFF2-40B4-BE49-F238E27FC236}">
                <a16:creationId xmlns:a16="http://schemas.microsoft.com/office/drawing/2014/main" id="{6B668E07-FA99-A5B9-B7F0-8DB287546C5B}"/>
              </a:ext>
            </a:extLst>
          </p:cNvPr>
          <p:cNvSpPr/>
          <p:nvPr/>
        </p:nvSpPr>
        <p:spPr>
          <a:xfrm flipV="1">
            <a:off x="0" y="2086003"/>
            <a:ext cx="12246146" cy="8294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 name="Subtitle 2">
            <a:extLst>
              <a:ext uri="{FF2B5EF4-FFF2-40B4-BE49-F238E27FC236}">
                <a16:creationId xmlns:a16="http://schemas.microsoft.com/office/drawing/2014/main" id="{E483428D-A132-7440-936A-0A97A55FFD20}"/>
              </a:ext>
            </a:extLst>
          </p:cNvPr>
          <p:cNvSpPr txBox="1">
            <a:spLocks/>
          </p:cNvSpPr>
          <p:nvPr/>
        </p:nvSpPr>
        <p:spPr>
          <a:xfrm>
            <a:off x="1024352" y="758729"/>
            <a:ext cx="1029310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Pedagogical Advantages of the Periodic Table Approach </a:t>
            </a:r>
            <a:endParaRPr lang="en-US" sz="4000" dirty="0">
              <a:solidFill>
                <a:schemeClr val="tx1">
                  <a:lumMod val="85000"/>
                  <a:lumOff val="15000"/>
                </a:schemeClr>
              </a:solidFill>
              <a:latin typeface="Gotham" panose="02000504050000020004" pitchFamily="2" charset="0"/>
            </a:endParaRPr>
          </a:p>
        </p:txBody>
      </p:sp>
      <p:sp>
        <p:nvSpPr>
          <p:cNvPr id="9" name="TextBox 8">
            <a:extLst>
              <a:ext uri="{FF2B5EF4-FFF2-40B4-BE49-F238E27FC236}">
                <a16:creationId xmlns:a16="http://schemas.microsoft.com/office/drawing/2014/main" id="{36808B6B-6383-0507-706A-8A51662FD4C7}"/>
              </a:ext>
            </a:extLst>
          </p:cNvPr>
          <p:cNvSpPr txBox="1"/>
          <p:nvPr/>
        </p:nvSpPr>
        <p:spPr>
          <a:xfrm>
            <a:off x="1024353" y="2169718"/>
            <a:ext cx="4903482" cy="584775"/>
          </a:xfrm>
          <a:prstGeom prst="rect">
            <a:avLst/>
          </a:prstGeom>
          <a:noFill/>
        </p:spPr>
        <p:txBody>
          <a:bodyPr wrap="square">
            <a:spAutoFit/>
          </a:bodyPr>
          <a:lstStyle/>
          <a:p>
            <a:r>
              <a:rPr lang="en-US" sz="3200" b="1" dirty="0">
                <a:latin typeface="Gotham" panose="02000504050000020004" pitchFamily="2" charset="0"/>
              </a:rPr>
              <a:t>Recognition</a:t>
            </a:r>
          </a:p>
        </p:txBody>
      </p:sp>
      <p:sp>
        <p:nvSpPr>
          <p:cNvPr id="10" name="TextBox 9">
            <a:extLst>
              <a:ext uri="{FF2B5EF4-FFF2-40B4-BE49-F238E27FC236}">
                <a16:creationId xmlns:a16="http://schemas.microsoft.com/office/drawing/2014/main" id="{4454E26D-7E60-6709-0109-6C4F394F04B8}"/>
              </a:ext>
            </a:extLst>
          </p:cNvPr>
          <p:cNvSpPr txBox="1"/>
          <p:nvPr/>
        </p:nvSpPr>
        <p:spPr>
          <a:xfrm>
            <a:off x="4261538" y="2200495"/>
            <a:ext cx="3958499" cy="523220"/>
          </a:xfrm>
          <a:prstGeom prst="rect">
            <a:avLst/>
          </a:prstGeom>
          <a:noFill/>
        </p:spPr>
        <p:txBody>
          <a:bodyPr wrap="square">
            <a:spAutoFit/>
          </a:bodyPr>
          <a:lstStyle/>
          <a:p>
            <a:r>
              <a:rPr lang="en-US" sz="2800" dirty="0">
                <a:latin typeface="Gotham" panose="02000504050000020004" pitchFamily="2" charset="0"/>
              </a:rPr>
              <a:t>Suffixes and Prefixes </a:t>
            </a:r>
          </a:p>
        </p:txBody>
      </p:sp>
    </p:spTree>
    <p:extLst>
      <p:ext uri="{BB962C8B-B14F-4D97-AF65-F5344CB8AC3E}">
        <p14:creationId xmlns:p14="http://schemas.microsoft.com/office/powerpoint/2010/main" val="335263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sp>
        <p:nvSpPr>
          <p:cNvPr id="34" name="Rectangle 33">
            <a:extLst>
              <a:ext uri="{FF2B5EF4-FFF2-40B4-BE49-F238E27FC236}">
                <a16:creationId xmlns:a16="http://schemas.microsoft.com/office/drawing/2014/main" id="{A275A0C6-D4E3-6336-E8E7-03F96D561458}"/>
              </a:ext>
            </a:extLst>
          </p:cNvPr>
          <p:cNvSpPr/>
          <p:nvPr/>
        </p:nvSpPr>
        <p:spPr>
          <a:xfrm flipV="1">
            <a:off x="0" y="2086004"/>
            <a:ext cx="12192000" cy="8294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extBox 1">
            <a:extLst>
              <a:ext uri="{FF2B5EF4-FFF2-40B4-BE49-F238E27FC236}">
                <a16:creationId xmlns:a16="http://schemas.microsoft.com/office/drawing/2014/main" id="{3C160FA6-7F2D-D237-F638-8D26E7712082}"/>
              </a:ext>
            </a:extLst>
          </p:cNvPr>
          <p:cNvSpPr txBox="1"/>
          <p:nvPr/>
        </p:nvSpPr>
        <p:spPr>
          <a:xfrm>
            <a:off x="1024352" y="2169718"/>
            <a:ext cx="9935853" cy="584775"/>
          </a:xfrm>
          <a:prstGeom prst="rect">
            <a:avLst/>
          </a:prstGeom>
          <a:noFill/>
        </p:spPr>
        <p:txBody>
          <a:bodyPr wrap="square">
            <a:spAutoFit/>
          </a:bodyPr>
          <a:lstStyle/>
          <a:p>
            <a:r>
              <a:rPr lang="en-US" sz="3200" b="1" dirty="0">
                <a:latin typeface="Gotham" panose="02000504050000020004" pitchFamily="2" charset="0"/>
              </a:rPr>
              <a:t>Recognition</a:t>
            </a:r>
          </a:p>
        </p:txBody>
      </p:sp>
      <p:sp>
        <p:nvSpPr>
          <p:cNvPr id="3" name="TextBox 2">
            <a:extLst>
              <a:ext uri="{FF2B5EF4-FFF2-40B4-BE49-F238E27FC236}">
                <a16:creationId xmlns:a16="http://schemas.microsoft.com/office/drawing/2014/main" id="{E734596E-BD1B-17A5-00E3-B83C45B05989}"/>
              </a:ext>
            </a:extLst>
          </p:cNvPr>
          <p:cNvSpPr txBox="1"/>
          <p:nvPr/>
        </p:nvSpPr>
        <p:spPr>
          <a:xfrm>
            <a:off x="1024352" y="3012312"/>
            <a:ext cx="9935853" cy="523220"/>
          </a:xfrm>
          <a:prstGeom prst="rect">
            <a:avLst/>
          </a:prstGeom>
          <a:noFill/>
        </p:spPr>
        <p:txBody>
          <a:bodyPr wrap="square">
            <a:spAutoFit/>
          </a:bodyPr>
          <a:lstStyle/>
          <a:p>
            <a:r>
              <a:rPr lang="en-US" sz="2800" dirty="0">
                <a:latin typeface="Gotham" panose="02000504050000020004" pitchFamily="2" charset="0"/>
              </a:rPr>
              <a:t>Similar forms </a:t>
            </a:r>
          </a:p>
        </p:txBody>
      </p:sp>
      <p:pic>
        <p:nvPicPr>
          <p:cNvPr id="15" name="Picture 14">
            <a:extLst>
              <a:ext uri="{FF2B5EF4-FFF2-40B4-BE49-F238E27FC236}">
                <a16:creationId xmlns:a16="http://schemas.microsoft.com/office/drawing/2014/main" id="{21F2E28B-07D7-A8C3-6A7C-94C38FC1E428}"/>
              </a:ext>
            </a:extLst>
          </p:cNvPr>
          <p:cNvPicPr>
            <a:picLocks noChangeAspect="1"/>
          </p:cNvPicPr>
          <p:nvPr/>
        </p:nvPicPr>
        <p:blipFill>
          <a:blip r:embed="rId3"/>
          <a:srcRect/>
          <a:stretch/>
        </p:blipFill>
        <p:spPr>
          <a:xfrm>
            <a:off x="4659275" y="2246198"/>
            <a:ext cx="6795308" cy="4321119"/>
          </a:xfrm>
          <a:prstGeom prst="rect">
            <a:avLst/>
          </a:prstGeom>
        </p:spPr>
      </p:pic>
      <p:sp>
        <p:nvSpPr>
          <p:cNvPr id="16" name="Rectangle 15">
            <a:extLst>
              <a:ext uri="{FF2B5EF4-FFF2-40B4-BE49-F238E27FC236}">
                <a16:creationId xmlns:a16="http://schemas.microsoft.com/office/drawing/2014/main" id="{4D0FEA05-824E-DF0A-2277-39C5E5BB58FD}"/>
              </a:ext>
            </a:extLst>
          </p:cNvPr>
          <p:cNvSpPr/>
          <p:nvPr/>
        </p:nvSpPr>
        <p:spPr>
          <a:xfrm>
            <a:off x="4659275" y="2232240"/>
            <a:ext cx="6829085" cy="4342597"/>
          </a:xfrm>
          <a:prstGeom prst="rect">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7" name="Rectangle 16">
            <a:extLst>
              <a:ext uri="{FF2B5EF4-FFF2-40B4-BE49-F238E27FC236}">
                <a16:creationId xmlns:a16="http://schemas.microsoft.com/office/drawing/2014/main" id="{ADA83D65-B41A-F992-8397-8B87FEA2827F}"/>
              </a:ext>
            </a:extLst>
          </p:cNvPr>
          <p:cNvSpPr/>
          <p:nvPr/>
        </p:nvSpPr>
        <p:spPr>
          <a:xfrm>
            <a:off x="4384822" y="4198309"/>
            <a:ext cx="2673839" cy="1921088"/>
          </a:xfrm>
          <a:prstGeom prst="rect">
            <a:avLst/>
          </a:prstGeom>
          <a:solidFill>
            <a:schemeClr val="bg1"/>
          </a:solidFill>
          <a:ln w="38100">
            <a:solidFill>
              <a:srgbClr val="58B9A5"/>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Rectangle 17">
            <a:extLst>
              <a:ext uri="{FF2B5EF4-FFF2-40B4-BE49-F238E27FC236}">
                <a16:creationId xmlns:a16="http://schemas.microsoft.com/office/drawing/2014/main" id="{FA420A1C-D81B-7F10-6242-C0012A3829E1}"/>
              </a:ext>
            </a:extLst>
          </p:cNvPr>
          <p:cNvSpPr/>
          <p:nvPr/>
        </p:nvSpPr>
        <p:spPr>
          <a:xfrm>
            <a:off x="8654270" y="2535307"/>
            <a:ext cx="2673839" cy="1921088"/>
          </a:xfrm>
          <a:prstGeom prst="rect">
            <a:avLst/>
          </a:prstGeom>
          <a:solidFill>
            <a:schemeClr val="bg1"/>
          </a:solidFill>
          <a:ln w="38100">
            <a:solidFill>
              <a:srgbClr val="DE5F84"/>
            </a:solidFill>
          </a:ln>
          <a:effectLst>
            <a:outerShdw blurRad="635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9" name="Straight Arrow Connector 18">
            <a:extLst>
              <a:ext uri="{FF2B5EF4-FFF2-40B4-BE49-F238E27FC236}">
                <a16:creationId xmlns:a16="http://schemas.microsoft.com/office/drawing/2014/main" id="{08FBCD93-B91F-B5C4-00B9-D03241DB1856}"/>
              </a:ext>
            </a:extLst>
          </p:cNvPr>
          <p:cNvCxnSpPr>
            <a:cxnSpLocks/>
          </p:cNvCxnSpPr>
          <p:nvPr/>
        </p:nvCxnSpPr>
        <p:spPr>
          <a:xfrm flipV="1">
            <a:off x="11055334" y="4225381"/>
            <a:ext cx="0" cy="1539799"/>
          </a:xfrm>
          <a:prstGeom prst="straightConnector1">
            <a:avLst/>
          </a:prstGeom>
          <a:ln w="38100">
            <a:solidFill>
              <a:schemeClr val="bg2">
                <a:lumMod val="10000"/>
              </a:schemeClr>
            </a:solidFill>
            <a:tailEnd type="triangle"/>
          </a:ln>
          <a:effectLst>
            <a:outerShdw blurRad="304800" algn="ctr" rotWithShape="0">
              <a:schemeClr val="bg1">
                <a:lumMod val="50000"/>
                <a:alpha val="40000"/>
              </a:schemeClr>
            </a:outerShdw>
          </a:effectLst>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EE97F4F0-8A86-EFA4-939B-5A6BBB2CD117}"/>
              </a:ext>
            </a:extLst>
          </p:cNvPr>
          <p:cNvCxnSpPr>
            <a:cxnSpLocks/>
          </p:cNvCxnSpPr>
          <p:nvPr/>
        </p:nvCxnSpPr>
        <p:spPr>
          <a:xfrm flipH="1">
            <a:off x="6877578" y="5522057"/>
            <a:ext cx="3967403" cy="0"/>
          </a:xfrm>
          <a:prstGeom prst="straightConnector1">
            <a:avLst/>
          </a:prstGeom>
          <a:ln w="38100">
            <a:solidFill>
              <a:schemeClr val="bg2">
                <a:lumMod val="10000"/>
              </a:schemeClr>
            </a:solidFill>
            <a:tailEnd type="triangle"/>
          </a:ln>
          <a:effectLst>
            <a:outerShdw blurRad="304800" algn="ctr" rotWithShape="0">
              <a:schemeClr val="bg1">
                <a:lumMod val="50000"/>
                <a:alpha val="40000"/>
              </a:schemeClr>
            </a:outerShdw>
          </a:effectLst>
        </p:spPr>
        <p:style>
          <a:lnRef idx="1">
            <a:schemeClr val="dk1"/>
          </a:lnRef>
          <a:fillRef idx="0">
            <a:schemeClr val="dk1"/>
          </a:fillRef>
          <a:effectRef idx="0">
            <a:schemeClr val="dk1"/>
          </a:effectRef>
          <a:fontRef idx="minor">
            <a:schemeClr val="tx1"/>
          </a:fontRef>
        </p:style>
      </p:cxnSp>
      <p:pic>
        <p:nvPicPr>
          <p:cNvPr id="27" name="Picture 26">
            <a:extLst>
              <a:ext uri="{FF2B5EF4-FFF2-40B4-BE49-F238E27FC236}">
                <a16:creationId xmlns:a16="http://schemas.microsoft.com/office/drawing/2014/main" id="{9512D453-BB8A-350E-6E94-12B73F3768F7}"/>
              </a:ext>
            </a:extLst>
          </p:cNvPr>
          <p:cNvPicPr>
            <a:picLocks noChangeAspect="1"/>
          </p:cNvPicPr>
          <p:nvPr/>
        </p:nvPicPr>
        <p:blipFill>
          <a:blip r:embed="rId4"/>
          <a:stretch>
            <a:fillRect/>
          </a:stretch>
        </p:blipFill>
        <p:spPr>
          <a:xfrm>
            <a:off x="4659274" y="4419586"/>
            <a:ext cx="2163403" cy="1471823"/>
          </a:xfrm>
          <a:prstGeom prst="rect">
            <a:avLst/>
          </a:prstGeom>
        </p:spPr>
      </p:pic>
      <p:pic>
        <p:nvPicPr>
          <p:cNvPr id="28" name="Picture 27">
            <a:extLst>
              <a:ext uri="{FF2B5EF4-FFF2-40B4-BE49-F238E27FC236}">
                <a16:creationId xmlns:a16="http://schemas.microsoft.com/office/drawing/2014/main" id="{9C793A25-FC21-B74A-1CD1-FD0AB8F54817}"/>
              </a:ext>
            </a:extLst>
          </p:cNvPr>
          <p:cNvPicPr>
            <a:picLocks noChangeAspect="1"/>
          </p:cNvPicPr>
          <p:nvPr/>
        </p:nvPicPr>
        <p:blipFill>
          <a:blip r:embed="rId5"/>
          <a:stretch>
            <a:fillRect/>
          </a:stretch>
        </p:blipFill>
        <p:spPr>
          <a:xfrm>
            <a:off x="8928723" y="2746657"/>
            <a:ext cx="2173547" cy="1478724"/>
          </a:xfrm>
          <a:prstGeom prst="rect">
            <a:avLst/>
          </a:prstGeom>
        </p:spPr>
      </p:pic>
      <p:sp>
        <p:nvSpPr>
          <p:cNvPr id="32" name="Subtitle 2">
            <a:extLst>
              <a:ext uri="{FF2B5EF4-FFF2-40B4-BE49-F238E27FC236}">
                <a16:creationId xmlns:a16="http://schemas.microsoft.com/office/drawing/2014/main" id="{E33BDC51-AA05-B26B-28B4-5242CEAD241C}"/>
              </a:ext>
            </a:extLst>
          </p:cNvPr>
          <p:cNvSpPr txBox="1">
            <a:spLocks/>
          </p:cNvSpPr>
          <p:nvPr/>
        </p:nvSpPr>
        <p:spPr>
          <a:xfrm>
            <a:off x="1024352" y="758729"/>
            <a:ext cx="1024759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Pedagogical Advantages of the Periodic Table Approach </a:t>
            </a:r>
            <a:endParaRPr lang="en-US" sz="4000" dirty="0">
              <a:solidFill>
                <a:schemeClr val="tx1">
                  <a:lumMod val="85000"/>
                  <a:lumOff val="15000"/>
                </a:schemeClr>
              </a:solidFill>
              <a:latin typeface="Gotham" panose="02000504050000020004" pitchFamily="2" charset="0"/>
            </a:endParaRPr>
          </a:p>
        </p:txBody>
      </p:sp>
    </p:spTree>
    <p:extLst>
      <p:ext uri="{BB962C8B-B14F-4D97-AF65-F5344CB8AC3E}">
        <p14:creationId xmlns:p14="http://schemas.microsoft.com/office/powerpoint/2010/main" val="37441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16" name="Subtitle 2">
            <a:extLst>
              <a:ext uri="{FF2B5EF4-FFF2-40B4-BE49-F238E27FC236}">
                <a16:creationId xmlns:a16="http://schemas.microsoft.com/office/drawing/2014/main" id="{09A3114C-2F32-70FE-03E9-12EAFA8304AA}"/>
              </a:ext>
            </a:extLst>
          </p:cNvPr>
          <p:cNvSpPr>
            <a:spLocks noGrp="1"/>
          </p:cNvSpPr>
          <p:nvPr>
            <p:ph type="subTitle" idx="1"/>
          </p:nvPr>
        </p:nvSpPr>
        <p:spPr>
          <a:xfrm>
            <a:off x="0" y="637637"/>
            <a:ext cx="12192000" cy="1050485"/>
          </a:xfrm>
        </p:spPr>
        <p:txBody>
          <a:bodyPr>
            <a:noAutofit/>
          </a:bodyPr>
          <a:lstStyle/>
          <a:p>
            <a:pPr>
              <a:spcBef>
                <a:spcPts val="0"/>
              </a:spcBef>
            </a:pPr>
            <a:r>
              <a:rPr lang="en-US" sz="3600" b="1" dirty="0">
                <a:solidFill>
                  <a:schemeClr val="tx1">
                    <a:lumMod val="85000"/>
                    <a:lumOff val="15000"/>
                  </a:schemeClr>
                </a:solidFill>
                <a:latin typeface="Gotham" panose="02000504050000020004" pitchFamily="2" charset="0"/>
              </a:rPr>
              <a:t>COMPREHENSIVE PRESENTATION</a:t>
            </a:r>
          </a:p>
          <a:p>
            <a:pPr>
              <a:spcBef>
                <a:spcPts val="0"/>
              </a:spcBef>
            </a:pPr>
            <a:r>
              <a:rPr lang="en-US" sz="3600" b="1" dirty="0">
                <a:solidFill>
                  <a:schemeClr val="tx1">
                    <a:lumMod val="85000"/>
                    <a:lumOff val="15000"/>
                  </a:schemeClr>
                </a:solidFill>
                <a:latin typeface="Gotham" panose="02000504050000020004" pitchFamily="2" charset="0"/>
              </a:rPr>
              <a:t>OF BH PARADIGMS </a:t>
            </a:r>
          </a:p>
        </p:txBody>
      </p:sp>
      <p:sp>
        <p:nvSpPr>
          <p:cNvPr id="17" name="Subtitle 2">
            <a:extLst>
              <a:ext uri="{FF2B5EF4-FFF2-40B4-BE49-F238E27FC236}">
                <a16:creationId xmlns:a16="http://schemas.microsoft.com/office/drawing/2014/main" id="{7984913D-E096-9BE4-3AF6-3B562D01A4E5}"/>
              </a:ext>
            </a:extLst>
          </p:cNvPr>
          <p:cNvSpPr txBox="1">
            <a:spLocks/>
          </p:cNvSpPr>
          <p:nvPr/>
        </p:nvSpPr>
        <p:spPr>
          <a:xfrm>
            <a:off x="1519272" y="5593157"/>
            <a:ext cx="4870394" cy="4740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2000" b="1" dirty="0">
                <a:solidFill>
                  <a:schemeClr val="tx1">
                    <a:lumMod val="85000"/>
                    <a:lumOff val="15000"/>
                  </a:schemeClr>
                </a:solidFill>
                <a:latin typeface="Gotham" panose="02000504050000020004" pitchFamily="2" charset="0"/>
              </a:rPr>
              <a:t>Biblia Hebraica </a:t>
            </a:r>
            <a:r>
              <a:rPr lang="en-US" sz="2000" b="1" dirty="0" err="1">
                <a:solidFill>
                  <a:schemeClr val="tx1">
                    <a:lumMod val="85000"/>
                    <a:lumOff val="15000"/>
                  </a:schemeClr>
                </a:solidFill>
                <a:latin typeface="Gotham" panose="02000504050000020004" pitchFamily="2" charset="0"/>
              </a:rPr>
              <a:t>Stuttgartensia</a:t>
            </a:r>
            <a:r>
              <a:rPr lang="en-US" sz="2000" b="1" dirty="0">
                <a:solidFill>
                  <a:schemeClr val="tx1">
                    <a:lumMod val="85000"/>
                    <a:lumOff val="15000"/>
                  </a:schemeClr>
                </a:solidFill>
                <a:latin typeface="Gotham" panose="02000504050000020004" pitchFamily="2" charset="0"/>
              </a:rPr>
              <a:t>: </a:t>
            </a:r>
          </a:p>
          <a:p>
            <a:pPr>
              <a:spcBef>
                <a:spcPts val="0"/>
              </a:spcBef>
            </a:pPr>
            <a:r>
              <a:rPr lang="en-US" sz="2000" b="1" dirty="0">
                <a:solidFill>
                  <a:schemeClr val="tx1">
                    <a:lumMod val="85000"/>
                    <a:lumOff val="15000"/>
                  </a:schemeClr>
                </a:solidFill>
                <a:latin typeface="Gotham" panose="02000504050000020004" pitchFamily="2" charset="0"/>
              </a:rPr>
              <a:t>A Reader’s Edition </a:t>
            </a:r>
          </a:p>
        </p:txBody>
      </p:sp>
      <p:pic>
        <p:nvPicPr>
          <p:cNvPr id="21" name="Content Placeholder 7">
            <a:extLst>
              <a:ext uri="{FF2B5EF4-FFF2-40B4-BE49-F238E27FC236}">
                <a16:creationId xmlns:a16="http://schemas.microsoft.com/office/drawing/2014/main" id="{8B1CC564-DD1B-C41C-A66F-66CEE364B8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1452" y="1881193"/>
            <a:ext cx="2675117" cy="3599328"/>
          </a:xfrm>
          <a:prstGeom prst="rect">
            <a:avLst/>
          </a:prstGeom>
          <a:ln w="28575">
            <a:solidFill>
              <a:schemeClr val="bg1">
                <a:lumMod val="95000"/>
              </a:schemeClr>
            </a:solidFill>
          </a:ln>
          <a:effectLst>
            <a:outerShdw blurRad="63500" algn="ctr" rotWithShape="0">
              <a:schemeClr val="bg1">
                <a:lumMod val="50000"/>
                <a:alpha val="40000"/>
              </a:schemeClr>
            </a:outerShdw>
          </a:effectLst>
        </p:spPr>
      </p:pic>
      <p:sp>
        <p:nvSpPr>
          <p:cNvPr id="22" name="Subtitle 2">
            <a:extLst>
              <a:ext uri="{FF2B5EF4-FFF2-40B4-BE49-F238E27FC236}">
                <a16:creationId xmlns:a16="http://schemas.microsoft.com/office/drawing/2014/main" id="{E6C32485-D7F1-8A01-A458-2EFA7B46D95B}"/>
              </a:ext>
            </a:extLst>
          </p:cNvPr>
          <p:cNvSpPr txBox="1">
            <a:spLocks/>
          </p:cNvSpPr>
          <p:nvPr/>
        </p:nvSpPr>
        <p:spPr>
          <a:xfrm>
            <a:off x="5722963" y="5588003"/>
            <a:ext cx="4870395" cy="4740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2000" b="1" dirty="0">
                <a:solidFill>
                  <a:schemeClr val="tx1">
                    <a:lumMod val="85000"/>
                    <a:lumOff val="15000"/>
                  </a:schemeClr>
                </a:solidFill>
                <a:latin typeface="Gotham" panose="02000504050000020004" pitchFamily="2" charset="0"/>
              </a:rPr>
              <a:t>Biblical Hebrew Reviewer:</a:t>
            </a:r>
          </a:p>
          <a:p>
            <a:pPr>
              <a:spcBef>
                <a:spcPts val="0"/>
              </a:spcBef>
            </a:pPr>
            <a:r>
              <a:rPr lang="en-US" sz="2000" b="1" dirty="0">
                <a:solidFill>
                  <a:schemeClr val="tx1">
                    <a:lumMod val="85000"/>
                    <a:lumOff val="15000"/>
                  </a:schemeClr>
                </a:solidFill>
                <a:latin typeface="Gotham" panose="02000504050000020004" pitchFamily="2" charset="0"/>
              </a:rPr>
              <a:t>A Universal Study Companion </a:t>
            </a:r>
          </a:p>
        </p:txBody>
      </p:sp>
      <p:grpSp>
        <p:nvGrpSpPr>
          <p:cNvPr id="30" name="Group 29">
            <a:extLst>
              <a:ext uri="{FF2B5EF4-FFF2-40B4-BE49-F238E27FC236}">
                <a16:creationId xmlns:a16="http://schemas.microsoft.com/office/drawing/2014/main" id="{53D3B751-50BA-EE61-B519-150A82F01C3A}"/>
              </a:ext>
            </a:extLst>
          </p:cNvPr>
          <p:cNvGrpSpPr/>
          <p:nvPr/>
        </p:nvGrpSpPr>
        <p:grpSpPr>
          <a:xfrm>
            <a:off x="8986893" y="3385839"/>
            <a:ext cx="1128713" cy="1121799"/>
            <a:chOff x="5357192" y="4213606"/>
            <a:chExt cx="1128713" cy="1121799"/>
          </a:xfrm>
          <a:solidFill>
            <a:srgbClr val="EEB151"/>
          </a:solidFill>
        </p:grpSpPr>
        <p:sp>
          <p:nvSpPr>
            <p:cNvPr id="31" name="Oval 30">
              <a:extLst>
                <a:ext uri="{FF2B5EF4-FFF2-40B4-BE49-F238E27FC236}">
                  <a16:creationId xmlns:a16="http://schemas.microsoft.com/office/drawing/2014/main" id="{62D18E34-3141-48F2-8D53-E44226E9D217}"/>
                </a:ext>
              </a:extLst>
            </p:cNvPr>
            <p:cNvSpPr/>
            <p:nvPr/>
          </p:nvSpPr>
          <p:spPr>
            <a:xfrm>
              <a:off x="5357192" y="4213606"/>
              <a:ext cx="1128713" cy="1121799"/>
            </a:xfrm>
            <a:prstGeom prst="ellipse">
              <a:avLst/>
            </a:prstGeom>
            <a:solidFill>
              <a:schemeClr val="accent1">
                <a:lumMod val="75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400" b="1" dirty="0">
                <a:latin typeface="Gotham" panose="02000504050000020004" pitchFamily="2" charset="0"/>
              </a:endParaRPr>
            </a:p>
          </p:txBody>
        </p:sp>
        <p:sp>
          <p:nvSpPr>
            <p:cNvPr id="32" name="Subtitle 2">
              <a:extLst>
                <a:ext uri="{FF2B5EF4-FFF2-40B4-BE49-F238E27FC236}">
                  <a16:creationId xmlns:a16="http://schemas.microsoft.com/office/drawing/2014/main" id="{5E6131FB-A71A-0205-0046-019A1F32D99C}"/>
                </a:ext>
              </a:extLst>
            </p:cNvPr>
            <p:cNvSpPr txBox="1">
              <a:spLocks/>
            </p:cNvSpPr>
            <p:nvPr/>
          </p:nvSpPr>
          <p:spPr>
            <a:xfrm>
              <a:off x="5493671" y="4387968"/>
              <a:ext cx="875632" cy="474012"/>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800" dirty="0">
                  <a:solidFill>
                    <a:schemeClr val="bg1">
                      <a:lumMod val="95000"/>
                    </a:schemeClr>
                  </a:solidFill>
                  <a:latin typeface="Gotham" panose="02000504050000020004" pitchFamily="2" charset="0"/>
                </a:rPr>
                <a:t>22</a:t>
              </a:r>
            </a:p>
            <a:p>
              <a:pPr>
                <a:lnSpc>
                  <a:spcPct val="100000"/>
                </a:lnSpc>
                <a:spcBef>
                  <a:spcPts val="0"/>
                </a:spcBef>
              </a:pPr>
              <a:r>
                <a:rPr lang="en-US" sz="1800" dirty="0">
                  <a:solidFill>
                    <a:schemeClr val="bg1">
                      <a:lumMod val="95000"/>
                    </a:schemeClr>
                  </a:solidFill>
                  <a:latin typeface="Gotham" panose="02000504050000020004" pitchFamily="2" charset="0"/>
                </a:rPr>
                <a:t>pages</a:t>
              </a:r>
            </a:p>
          </p:txBody>
        </p:sp>
      </p:grpSp>
      <p:pic>
        <p:nvPicPr>
          <p:cNvPr id="34" name="Picture 2" descr="Biblia Hebraica Stuttgartensia: A Reader's Edition: Amazon.co.uk: Vance,  Donald R, Athas, George, Avrahami, Yael: 9781598563429: Books">
            <a:extLst>
              <a:ext uri="{FF2B5EF4-FFF2-40B4-BE49-F238E27FC236}">
                <a16:creationId xmlns:a16="http://schemas.microsoft.com/office/drawing/2014/main" id="{CAE681D0-52F8-15D0-C938-C3E5A533DE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3468" y="1881194"/>
            <a:ext cx="2394743" cy="3599328"/>
          </a:xfrm>
          <a:prstGeom prst="rect">
            <a:avLst/>
          </a:prstGeom>
          <a:noFill/>
          <a:ln w="28575">
            <a:solidFill>
              <a:schemeClr val="bg1">
                <a:lumMod val="95000"/>
              </a:schemeClr>
            </a:solidFill>
          </a:ln>
          <a:effectLst>
            <a:outerShdw blurRad="63500" algn="ctr"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F6B3F661-AABB-7041-B32C-DF93D8B93B51}"/>
              </a:ext>
            </a:extLst>
          </p:cNvPr>
          <p:cNvGrpSpPr/>
          <p:nvPr/>
        </p:nvGrpSpPr>
        <p:grpSpPr>
          <a:xfrm>
            <a:off x="4692147" y="3385840"/>
            <a:ext cx="1128713" cy="1121799"/>
            <a:chOff x="5357192" y="4213606"/>
            <a:chExt cx="1128713" cy="1121799"/>
          </a:xfrm>
          <a:solidFill>
            <a:srgbClr val="EEB151"/>
          </a:solidFill>
        </p:grpSpPr>
        <p:sp>
          <p:nvSpPr>
            <p:cNvPr id="36" name="Oval 35">
              <a:extLst>
                <a:ext uri="{FF2B5EF4-FFF2-40B4-BE49-F238E27FC236}">
                  <a16:creationId xmlns:a16="http://schemas.microsoft.com/office/drawing/2014/main" id="{0806217D-8693-203E-C848-110E8F1280EF}"/>
                </a:ext>
              </a:extLst>
            </p:cNvPr>
            <p:cNvSpPr/>
            <p:nvPr/>
          </p:nvSpPr>
          <p:spPr>
            <a:xfrm>
              <a:off x="5357192" y="4213606"/>
              <a:ext cx="1128713" cy="1121799"/>
            </a:xfrm>
            <a:prstGeom prst="ellipse">
              <a:avLst/>
            </a:prstGeom>
            <a:solidFill>
              <a:srgbClr val="873D08"/>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400" b="1" dirty="0">
                <a:latin typeface="Gotham" panose="02000504050000020004" pitchFamily="2" charset="0"/>
              </a:endParaRPr>
            </a:p>
          </p:txBody>
        </p:sp>
        <p:sp>
          <p:nvSpPr>
            <p:cNvPr id="37" name="Subtitle 2">
              <a:extLst>
                <a:ext uri="{FF2B5EF4-FFF2-40B4-BE49-F238E27FC236}">
                  <a16:creationId xmlns:a16="http://schemas.microsoft.com/office/drawing/2014/main" id="{7B66192C-06C1-0D24-9FC0-9ECD6FC403FA}"/>
                </a:ext>
              </a:extLst>
            </p:cNvPr>
            <p:cNvSpPr txBox="1">
              <a:spLocks/>
            </p:cNvSpPr>
            <p:nvPr/>
          </p:nvSpPr>
          <p:spPr>
            <a:xfrm>
              <a:off x="5493671" y="4387968"/>
              <a:ext cx="875632" cy="474012"/>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800" dirty="0">
                  <a:solidFill>
                    <a:schemeClr val="bg1">
                      <a:lumMod val="95000"/>
                    </a:schemeClr>
                  </a:solidFill>
                  <a:latin typeface="Gotham" panose="02000504050000020004" pitchFamily="2" charset="0"/>
                </a:rPr>
                <a:t>47</a:t>
              </a:r>
            </a:p>
            <a:p>
              <a:pPr>
                <a:lnSpc>
                  <a:spcPct val="100000"/>
                </a:lnSpc>
                <a:spcBef>
                  <a:spcPts val="0"/>
                </a:spcBef>
              </a:pPr>
              <a:r>
                <a:rPr lang="en-US" sz="1800" dirty="0">
                  <a:solidFill>
                    <a:schemeClr val="bg1">
                      <a:lumMod val="95000"/>
                    </a:schemeClr>
                  </a:solidFill>
                  <a:latin typeface="Gotham" panose="02000504050000020004" pitchFamily="2" charset="0"/>
                </a:rPr>
                <a:t>pages</a:t>
              </a:r>
            </a:p>
          </p:txBody>
        </p:sp>
      </p:grpSp>
    </p:spTree>
    <p:extLst>
      <p:ext uri="{BB962C8B-B14F-4D97-AF65-F5344CB8AC3E}">
        <p14:creationId xmlns:p14="http://schemas.microsoft.com/office/powerpoint/2010/main" val="309899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D6E595A6-925A-9170-81CF-5CC2FE667C06}"/>
              </a:ext>
            </a:extLst>
          </p:cNvPr>
          <p:cNvSpPr/>
          <p:nvPr/>
        </p:nvSpPr>
        <p:spPr>
          <a:xfrm flipV="1">
            <a:off x="0" y="2086001"/>
            <a:ext cx="12192000" cy="8294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3" name="Subtitle 2">
            <a:extLst>
              <a:ext uri="{FF2B5EF4-FFF2-40B4-BE49-F238E27FC236}">
                <a16:creationId xmlns:a16="http://schemas.microsoft.com/office/drawing/2014/main" id="{74BE4CDE-1FC8-1494-CF38-67D9CFB60703}"/>
              </a:ext>
            </a:extLst>
          </p:cNvPr>
          <p:cNvSpPr txBox="1">
            <a:spLocks/>
          </p:cNvSpPr>
          <p:nvPr/>
        </p:nvSpPr>
        <p:spPr>
          <a:xfrm>
            <a:off x="1024352" y="758729"/>
            <a:ext cx="1029310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Pedagogical Advantages of the Periodic Table Approach </a:t>
            </a:r>
            <a:endParaRPr lang="en-US" sz="4000" dirty="0">
              <a:solidFill>
                <a:schemeClr val="tx1">
                  <a:lumMod val="85000"/>
                  <a:lumOff val="15000"/>
                </a:schemeClr>
              </a:solidFill>
              <a:latin typeface="Gotham" panose="02000504050000020004" pitchFamily="2" charset="0"/>
            </a:endParaRPr>
          </a:p>
        </p:txBody>
      </p:sp>
      <p:sp>
        <p:nvSpPr>
          <p:cNvPr id="14" name="TextBox 13">
            <a:extLst>
              <a:ext uri="{FF2B5EF4-FFF2-40B4-BE49-F238E27FC236}">
                <a16:creationId xmlns:a16="http://schemas.microsoft.com/office/drawing/2014/main" id="{38007EA0-0ED7-8096-E164-36457739887B}"/>
              </a:ext>
            </a:extLst>
          </p:cNvPr>
          <p:cNvSpPr txBox="1"/>
          <p:nvPr/>
        </p:nvSpPr>
        <p:spPr>
          <a:xfrm>
            <a:off x="1024353" y="2169718"/>
            <a:ext cx="4903482" cy="584775"/>
          </a:xfrm>
          <a:prstGeom prst="rect">
            <a:avLst/>
          </a:prstGeom>
          <a:noFill/>
        </p:spPr>
        <p:txBody>
          <a:bodyPr wrap="square">
            <a:spAutoFit/>
          </a:bodyPr>
          <a:lstStyle/>
          <a:p>
            <a:r>
              <a:rPr lang="en-US" sz="3200" b="1" dirty="0">
                <a:latin typeface="Gotham" panose="02000504050000020004" pitchFamily="2" charset="0"/>
              </a:rPr>
              <a:t>Recognition</a:t>
            </a:r>
          </a:p>
        </p:txBody>
      </p:sp>
      <p:grpSp>
        <p:nvGrpSpPr>
          <p:cNvPr id="15" name="Group 14">
            <a:extLst>
              <a:ext uri="{FF2B5EF4-FFF2-40B4-BE49-F238E27FC236}">
                <a16:creationId xmlns:a16="http://schemas.microsoft.com/office/drawing/2014/main" id="{F0C967D7-1FEF-0803-528C-F7BDFB924507}"/>
              </a:ext>
            </a:extLst>
          </p:cNvPr>
          <p:cNvGrpSpPr/>
          <p:nvPr/>
        </p:nvGrpSpPr>
        <p:grpSpPr>
          <a:xfrm>
            <a:off x="4451421" y="2308954"/>
            <a:ext cx="6360606" cy="4030353"/>
            <a:chOff x="4396677" y="2208073"/>
            <a:chExt cx="6153150" cy="3898900"/>
          </a:xfrm>
        </p:grpSpPr>
        <p:pic>
          <p:nvPicPr>
            <p:cNvPr id="16" name="Graphic 15">
              <a:extLst>
                <a:ext uri="{FF2B5EF4-FFF2-40B4-BE49-F238E27FC236}">
                  <a16:creationId xmlns:a16="http://schemas.microsoft.com/office/drawing/2014/main" id="{C1346039-CD7E-427D-F475-3124726BF2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544439" y="1060311"/>
              <a:ext cx="3857625" cy="6153150"/>
            </a:xfrm>
            <a:prstGeom prst="rect">
              <a:avLst/>
            </a:prstGeom>
          </p:spPr>
        </p:pic>
        <p:sp>
          <p:nvSpPr>
            <p:cNvPr id="17" name="TextBox 16">
              <a:extLst>
                <a:ext uri="{FF2B5EF4-FFF2-40B4-BE49-F238E27FC236}">
                  <a16:creationId xmlns:a16="http://schemas.microsoft.com/office/drawing/2014/main" id="{6A311BBB-7F8E-952F-0DA9-64C87EC9A9BE}"/>
                </a:ext>
              </a:extLst>
            </p:cNvPr>
            <p:cNvSpPr txBox="1"/>
            <p:nvPr/>
          </p:nvSpPr>
          <p:spPr>
            <a:xfrm>
              <a:off x="7721150" y="2253109"/>
              <a:ext cx="575885" cy="707886"/>
            </a:xfrm>
            <a:prstGeom prst="rect">
              <a:avLst/>
            </a:prstGeom>
            <a:noFill/>
          </p:spPr>
          <p:txBody>
            <a:bodyPr wrap="square">
              <a:spAutoFit/>
            </a:bodyPr>
            <a:lstStyle/>
            <a:p>
              <a:r>
                <a:rPr lang="en-US" sz="3200" dirty="0">
                  <a:solidFill>
                    <a:schemeClr val="bg1">
                      <a:lumMod val="95000"/>
                    </a:schemeClr>
                  </a:solidFill>
                  <a:effectLst/>
                  <a:latin typeface="Gotham" panose="02000504050000020004" pitchFamily="2" charset="0"/>
                  <a:ea typeface="Calibri" panose="020F0502020204030204" pitchFamily="34" charset="0"/>
                  <a:cs typeface="SBL Hebrew" panose="02000000000000000000" pitchFamily="2" charset="-79"/>
                </a:rPr>
                <a:t>I</a:t>
              </a:r>
              <a:r>
                <a:rPr lang="en-US" sz="3200" dirty="0">
                  <a:solidFill>
                    <a:schemeClr val="bg1">
                      <a:lumMod val="95000"/>
                    </a:schemeClr>
                  </a:solidFill>
                  <a:effectLst/>
                  <a:latin typeface="SBL Hebrew" panose="02000000000000000000" pitchFamily="2" charset="-79"/>
                  <a:ea typeface="Calibri" panose="020F0502020204030204" pitchFamily="34" charset="0"/>
                  <a:cs typeface="SBL Hebrew" panose="02000000000000000000" pitchFamily="2" charset="-79"/>
                </a:rPr>
                <a:t>-</a:t>
              </a:r>
              <a:r>
                <a:rPr lang="he-IL" sz="4000" dirty="0">
                  <a:solidFill>
                    <a:schemeClr val="bg1">
                      <a:lumMod val="95000"/>
                    </a:schemeClr>
                  </a:solidFill>
                  <a:effectLst/>
                  <a:latin typeface="SBL Hebrew" panose="02000000000000000000" pitchFamily="2" charset="-79"/>
                  <a:ea typeface="Calibri" panose="020F0502020204030204" pitchFamily="34" charset="0"/>
                  <a:cs typeface="SBL Hebrew" panose="02000000000000000000" pitchFamily="2" charset="-79"/>
                </a:rPr>
                <a:t>י</a:t>
              </a:r>
              <a:endParaRPr lang="en-US" sz="3200" dirty="0">
                <a:solidFill>
                  <a:schemeClr val="bg1">
                    <a:lumMod val="95000"/>
                  </a:schemeClr>
                </a:solidFill>
                <a:latin typeface="Gotham" panose="02000504050000020004" pitchFamily="2" charset="0"/>
              </a:endParaRPr>
            </a:p>
          </p:txBody>
        </p:sp>
        <p:sp>
          <p:nvSpPr>
            <p:cNvPr id="18" name="TextBox 17">
              <a:extLst>
                <a:ext uri="{FF2B5EF4-FFF2-40B4-BE49-F238E27FC236}">
                  <a16:creationId xmlns:a16="http://schemas.microsoft.com/office/drawing/2014/main" id="{45CE29AC-A0C6-FC87-F0F3-9C15E6DD2E2A}"/>
                </a:ext>
              </a:extLst>
            </p:cNvPr>
            <p:cNvSpPr txBox="1"/>
            <p:nvPr/>
          </p:nvSpPr>
          <p:spPr>
            <a:xfrm>
              <a:off x="5317924" y="3241409"/>
              <a:ext cx="1212814" cy="707886"/>
            </a:xfrm>
            <a:prstGeom prst="rect">
              <a:avLst/>
            </a:prstGeom>
            <a:noFill/>
          </p:spPr>
          <p:txBody>
            <a:bodyPr wrap="square">
              <a:spAutoFit/>
            </a:bodyPr>
            <a:lstStyle/>
            <a:p>
              <a:r>
                <a:rPr lang="en-US" sz="3200" dirty="0">
                  <a:solidFill>
                    <a:schemeClr val="bg1">
                      <a:lumMod val="95000"/>
                    </a:schemeClr>
                  </a:solidFill>
                  <a:effectLst/>
                  <a:latin typeface="Gotham" panose="02000504050000020004" pitchFamily="2" charset="0"/>
                  <a:ea typeface="Calibri" panose="020F0502020204030204" pitchFamily="34" charset="0"/>
                  <a:cs typeface="SBL Hebrew" panose="02000000000000000000" pitchFamily="2" charset="-79"/>
                </a:rPr>
                <a:t>I</a:t>
              </a:r>
              <a:r>
                <a:rPr lang="en-US" sz="3200" dirty="0">
                  <a:solidFill>
                    <a:schemeClr val="bg1">
                      <a:lumMod val="95000"/>
                    </a:schemeClr>
                  </a:solidFill>
                  <a:effectLst/>
                  <a:latin typeface="SBL Hebrew" panose="02000000000000000000" pitchFamily="2" charset="-79"/>
                  <a:ea typeface="Calibri" panose="020F0502020204030204" pitchFamily="34" charset="0"/>
                  <a:cs typeface="SBL Hebrew" panose="02000000000000000000" pitchFamily="2" charset="-79"/>
                </a:rPr>
                <a:t>-</a:t>
              </a:r>
              <a:r>
                <a:rPr lang="he-IL" sz="4000" dirty="0">
                  <a:solidFill>
                    <a:schemeClr val="bg1">
                      <a:lumMod val="95000"/>
                    </a:schemeClr>
                  </a:solidFill>
                  <a:latin typeface="SBL Hebrew" panose="02000000000000000000" pitchFamily="2" charset="-79"/>
                  <a:ea typeface="Calibri" panose="020F0502020204030204" pitchFamily="34" charset="0"/>
                  <a:cs typeface="SBL Hebrew" panose="02000000000000000000" pitchFamily="2" charset="-79"/>
                </a:rPr>
                <a:t>נ</a:t>
              </a:r>
              <a:endParaRPr lang="en-US" sz="3200" dirty="0">
                <a:solidFill>
                  <a:schemeClr val="bg1">
                    <a:lumMod val="95000"/>
                  </a:schemeClr>
                </a:solidFill>
                <a:latin typeface="Gotham" panose="02000504050000020004" pitchFamily="2" charset="0"/>
              </a:endParaRPr>
            </a:p>
          </p:txBody>
        </p:sp>
        <p:sp>
          <p:nvSpPr>
            <p:cNvPr id="19" name="TextBox 18">
              <a:extLst>
                <a:ext uri="{FF2B5EF4-FFF2-40B4-BE49-F238E27FC236}">
                  <a16:creationId xmlns:a16="http://schemas.microsoft.com/office/drawing/2014/main" id="{0CC0421E-02CC-9D4F-B6D6-6D375948C5BA}"/>
                </a:ext>
              </a:extLst>
            </p:cNvPr>
            <p:cNvSpPr txBox="1"/>
            <p:nvPr/>
          </p:nvSpPr>
          <p:spPr>
            <a:xfrm>
              <a:off x="4639968" y="3963617"/>
              <a:ext cx="1953766" cy="707886"/>
            </a:xfrm>
            <a:prstGeom prst="rect">
              <a:avLst/>
            </a:prstGeom>
            <a:noFill/>
          </p:spPr>
          <p:txBody>
            <a:bodyPr wrap="square">
              <a:spAutoFit/>
            </a:bodyPr>
            <a:lstStyle/>
            <a:p>
              <a:r>
                <a:rPr lang="en-US" sz="3200" dirty="0">
                  <a:solidFill>
                    <a:schemeClr val="bg1">
                      <a:lumMod val="95000"/>
                    </a:schemeClr>
                  </a:solidFill>
                  <a:effectLst/>
                  <a:latin typeface="Gotham" panose="02000504050000020004" pitchFamily="2" charset="0"/>
                  <a:ea typeface="Calibri" panose="020F0502020204030204" pitchFamily="34" charset="0"/>
                  <a:cs typeface="SBL Hebrew" panose="02000000000000000000" pitchFamily="2" charset="-79"/>
                </a:rPr>
                <a:t>II=</a:t>
              </a:r>
              <a:r>
                <a:rPr lang="he-IL" sz="4000" dirty="0">
                  <a:solidFill>
                    <a:schemeClr val="bg1">
                      <a:lumMod val="95000"/>
                    </a:schemeClr>
                  </a:solidFill>
                  <a:effectLst/>
                  <a:latin typeface="SBL Hebrew" panose="02000000000000000000" pitchFamily="2" charset="-79"/>
                  <a:ea typeface="Calibri" panose="020F0502020204030204" pitchFamily="34" charset="0"/>
                  <a:cs typeface="SBL Hebrew" panose="02000000000000000000" pitchFamily="2" charset="-79"/>
                </a:rPr>
                <a:t>י</a:t>
              </a:r>
              <a:r>
                <a:rPr lang="he-IL" sz="3200" dirty="0">
                  <a:solidFill>
                    <a:schemeClr val="bg1">
                      <a:lumMod val="95000"/>
                    </a:schemeClr>
                  </a:solidFill>
                  <a:effectLst/>
                  <a:latin typeface="SBL Hebrew" panose="02000000000000000000" pitchFamily="2" charset="-79"/>
                  <a:ea typeface="Calibri" panose="020F0502020204030204" pitchFamily="34" charset="0"/>
                  <a:cs typeface="SBL Hebrew" panose="02000000000000000000" pitchFamily="2" charset="-79"/>
                </a:rPr>
                <a:t>/</a:t>
              </a:r>
              <a:r>
                <a:rPr lang="he-IL" sz="4000" dirty="0">
                  <a:solidFill>
                    <a:schemeClr val="bg1">
                      <a:lumMod val="95000"/>
                    </a:schemeClr>
                  </a:solidFill>
                  <a:effectLst/>
                  <a:latin typeface="SBL Hebrew" panose="02000000000000000000" pitchFamily="2" charset="-79"/>
                  <a:ea typeface="Calibri" panose="020F0502020204030204" pitchFamily="34" charset="0"/>
                  <a:cs typeface="SBL Hebrew" panose="02000000000000000000" pitchFamily="2" charset="-79"/>
                </a:rPr>
                <a:t>ו</a:t>
              </a:r>
              <a:endParaRPr lang="en-US" sz="3200" dirty="0">
                <a:solidFill>
                  <a:schemeClr val="bg1">
                    <a:lumMod val="95000"/>
                  </a:schemeClr>
                </a:solidFill>
                <a:latin typeface="Gotham" panose="02000504050000020004" pitchFamily="2" charset="0"/>
              </a:endParaRPr>
            </a:p>
          </p:txBody>
        </p:sp>
        <p:sp>
          <p:nvSpPr>
            <p:cNvPr id="20" name="TextBox 19">
              <a:extLst>
                <a:ext uri="{FF2B5EF4-FFF2-40B4-BE49-F238E27FC236}">
                  <a16:creationId xmlns:a16="http://schemas.microsoft.com/office/drawing/2014/main" id="{7AACEEF3-E670-98A4-F540-4C1FEAA45CF4}"/>
                </a:ext>
              </a:extLst>
            </p:cNvPr>
            <p:cNvSpPr txBox="1"/>
            <p:nvPr/>
          </p:nvSpPr>
          <p:spPr>
            <a:xfrm>
              <a:off x="5073020" y="4723004"/>
              <a:ext cx="1520714" cy="584775"/>
            </a:xfrm>
            <a:prstGeom prst="rect">
              <a:avLst/>
            </a:prstGeom>
            <a:noFill/>
          </p:spPr>
          <p:txBody>
            <a:bodyPr wrap="square">
              <a:spAutoFit/>
            </a:bodyPr>
            <a:lstStyle/>
            <a:p>
              <a:r>
                <a:rPr lang="en-US" sz="3200" dirty="0">
                  <a:solidFill>
                    <a:schemeClr val="bg1">
                      <a:lumMod val="95000"/>
                    </a:schemeClr>
                  </a:solidFill>
                  <a:effectLst/>
                  <a:latin typeface="Gotham" panose="02000504050000020004" pitchFamily="2" charset="0"/>
                  <a:ea typeface="Calibri" panose="020F0502020204030204" pitchFamily="34" charset="0"/>
                  <a:cs typeface="SBL Hebrew" panose="02000000000000000000" pitchFamily="2" charset="-79"/>
                </a:rPr>
                <a:t>II=III</a:t>
              </a:r>
              <a:endParaRPr lang="en-US" sz="3200" dirty="0">
                <a:solidFill>
                  <a:schemeClr val="bg1">
                    <a:lumMod val="95000"/>
                  </a:schemeClr>
                </a:solidFill>
                <a:latin typeface="Gotham" panose="02000504050000020004" pitchFamily="2" charset="0"/>
              </a:endParaRPr>
            </a:p>
          </p:txBody>
        </p:sp>
        <p:sp>
          <p:nvSpPr>
            <p:cNvPr id="21" name="TextBox 20">
              <a:extLst>
                <a:ext uri="{FF2B5EF4-FFF2-40B4-BE49-F238E27FC236}">
                  <a16:creationId xmlns:a16="http://schemas.microsoft.com/office/drawing/2014/main" id="{30AEDFB6-0CE6-1A8B-3C33-94A525226DCC}"/>
                </a:ext>
              </a:extLst>
            </p:cNvPr>
            <p:cNvSpPr txBox="1"/>
            <p:nvPr/>
          </p:nvSpPr>
          <p:spPr>
            <a:xfrm>
              <a:off x="5598177" y="5399087"/>
              <a:ext cx="1212083" cy="707886"/>
            </a:xfrm>
            <a:prstGeom prst="rect">
              <a:avLst/>
            </a:prstGeom>
            <a:noFill/>
          </p:spPr>
          <p:txBody>
            <a:bodyPr wrap="square">
              <a:spAutoFit/>
            </a:bodyPr>
            <a:lstStyle/>
            <a:p>
              <a:r>
                <a:rPr lang="en-US" sz="3200" dirty="0">
                  <a:solidFill>
                    <a:schemeClr val="bg1">
                      <a:lumMod val="95000"/>
                    </a:schemeClr>
                  </a:solidFill>
                  <a:effectLst/>
                  <a:latin typeface="Gotham" panose="02000504050000020004" pitchFamily="2" charset="0"/>
                  <a:ea typeface="Calibri" panose="020F0502020204030204" pitchFamily="34" charset="0"/>
                  <a:cs typeface="SBL Hebrew" panose="02000000000000000000" pitchFamily="2" charset="-79"/>
                </a:rPr>
                <a:t>III-</a:t>
              </a:r>
              <a:r>
                <a:rPr lang="he-IL" sz="4000" dirty="0">
                  <a:solidFill>
                    <a:schemeClr val="bg1">
                      <a:lumMod val="95000"/>
                    </a:schemeClr>
                  </a:solidFill>
                  <a:effectLst/>
                  <a:latin typeface="SBL Hebrew" panose="02000000000000000000" pitchFamily="2" charset="-79"/>
                  <a:ea typeface="Calibri" panose="020F0502020204030204" pitchFamily="34" charset="0"/>
                  <a:cs typeface="SBL Hebrew" panose="02000000000000000000" pitchFamily="2" charset="-79"/>
                </a:rPr>
                <a:t>ה</a:t>
              </a:r>
              <a:endParaRPr lang="en-US" sz="3200" dirty="0">
                <a:solidFill>
                  <a:schemeClr val="bg1">
                    <a:lumMod val="95000"/>
                  </a:schemeClr>
                </a:solidFill>
                <a:latin typeface="Gotham" panose="02000504050000020004" pitchFamily="2" charset="0"/>
              </a:endParaRPr>
            </a:p>
          </p:txBody>
        </p:sp>
      </p:grpSp>
    </p:spTree>
    <p:extLst>
      <p:ext uri="{BB962C8B-B14F-4D97-AF65-F5344CB8AC3E}">
        <p14:creationId xmlns:p14="http://schemas.microsoft.com/office/powerpoint/2010/main" val="176283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00EE7DD0-939E-BF0C-A52C-B3787C8D6A41}"/>
              </a:ext>
            </a:extLst>
          </p:cNvPr>
          <p:cNvSpPr/>
          <p:nvPr/>
        </p:nvSpPr>
        <p:spPr>
          <a:xfrm flipV="1">
            <a:off x="0" y="2086001"/>
            <a:ext cx="12192000" cy="8294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5" name="Subtitle 2">
            <a:extLst>
              <a:ext uri="{FF2B5EF4-FFF2-40B4-BE49-F238E27FC236}">
                <a16:creationId xmlns:a16="http://schemas.microsoft.com/office/drawing/2014/main" id="{538344D2-DB15-915B-20F3-61E11BBAD4F4}"/>
              </a:ext>
            </a:extLst>
          </p:cNvPr>
          <p:cNvSpPr txBox="1">
            <a:spLocks/>
          </p:cNvSpPr>
          <p:nvPr/>
        </p:nvSpPr>
        <p:spPr>
          <a:xfrm>
            <a:off x="1024352" y="758729"/>
            <a:ext cx="1029310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Pedagogical Advantages of the Periodic Table Approach </a:t>
            </a:r>
            <a:endParaRPr lang="en-US" sz="4000" dirty="0">
              <a:solidFill>
                <a:schemeClr val="tx1">
                  <a:lumMod val="85000"/>
                  <a:lumOff val="15000"/>
                </a:schemeClr>
              </a:solidFill>
              <a:latin typeface="Gotham" panose="02000504050000020004" pitchFamily="2" charset="0"/>
            </a:endParaRPr>
          </a:p>
        </p:txBody>
      </p:sp>
      <p:sp>
        <p:nvSpPr>
          <p:cNvPr id="16" name="TextBox 15">
            <a:extLst>
              <a:ext uri="{FF2B5EF4-FFF2-40B4-BE49-F238E27FC236}">
                <a16:creationId xmlns:a16="http://schemas.microsoft.com/office/drawing/2014/main" id="{62F63404-01BB-F55D-561F-46938033C41D}"/>
              </a:ext>
            </a:extLst>
          </p:cNvPr>
          <p:cNvSpPr txBox="1"/>
          <p:nvPr/>
        </p:nvSpPr>
        <p:spPr>
          <a:xfrm>
            <a:off x="1024353" y="2169718"/>
            <a:ext cx="4903482" cy="584775"/>
          </a:xfrm>
          <a:prstGeom prst="rect">
            <a:avLst/>
          </a:prstGeom>
          <a:noFill/>
        </p:spPr>
        <p:txBody>
          <a:bodyPr wrap="square">
            <a:spAutoFit/>
          </a:bodyPr>
          <a:lstStyle/>
          <a:p>
            <a:r>
              <a:rPr lang="en-US" sz="3200" b="1" dirty="0">
                <a:latin typeface="Gotham" panose="02000504050000020004" pitchFamily="2" charset="0"/>
              </a:rPr>
              <a:t>Retention</a:t>
            </a:r>
          </a:p>
        </p:txBody>
      </p:sp>
    </p:spTree>
    <p:extLst>
      <p:ext uri="{BB962C8B-B14F-4D97-AF65-F5344CB8AC3E}">
        <p14:creationId xmlns:p14="http://schemas.microsoft.com/office/powerpoint/2010/main" val="115665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7" name="Subtitle 2">
            <a:extLst>
              <a:ext uri="{FF2B5EF4-FFF2-40B4-BE49-F238E27FC236}">
                <a16:creationId xmlns:a16="http://schemas.microsoft.com/office/drawing/2014/main" id="{C8E1AE5F-654D-217F-12A7-113AADA49F07}"/>
              </a:ext>
            </a:extLst>
          </p:cNvPr>
          <p:cNvSpPr txBox="1">
            <a:spLocks/>
          </p:cNvSpPr>
          <p:nvPr/>
        </p:nvSpPr>
        <p:spPr>
          <a:xfrm>
            <a:off x="1072052" y="905869"/>
            <a:ext cx="9700026"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Student’s Testimonial</a:t>
            </a:r>
            <a:endParaRPr lang="en-US" sz="4000" dirty="0">
              <a:solidFill>
                <a:schemeClr val="tx1">
                  <a:lumMod val="85000"/>
                  <a:lumOff val="15000"/>
                </a:schemeClr>
              </a:solidFill>
              <a:latin typeface="Gotham" panose="02000504050000020004" pitchFamily="2" charset="0"/>
            </a:endParaRPr>
          </a:p>
        </p:txBody>
      </p:sp>
      <p:sp>
        <p:nvSpPr>
          <p:cNvPr id="2" name="Rectangle 1">
            <a:extLst>
              <a:ext uri="{FF2B5EF4-FFF2-40B4-BE49-F238E27FC236}">
                <a16:creationId xmlns:a16="http://schemas.microsoft.com/office/drawing/2014/main" id="{62B35D42-C16B-DBB7-B1F8-3B68CC9F7BCA}"/>
              </a:ext>
            </a:extLst>
          </p:cNvPr>
          <p:cNvSpPr/>
          <p:nvPr/>
        </p:nvSpPr>
        <p:spPr>
          <a:xfrm>
            <a:off x="0" y="1667788"/>
            <a:ext cx="12192000"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TextBox 5">
            <a:extLst>
              <a:ext uri="{FF2B5EF4-FFF2-40B4-BE49-F238E27FC236}">
                <a16:creationId xmlns:a16="http://schemas.microsoft.com/office/drawing/2014/main" id="{3460A916-8204-F54D-8D1C-C23BB8B5B9A8}"/>
              </a:ext>
            </a:extLst>
          </p:cNvPr>
          <p:cNvSpPr txBox="1"/>
          <p:nvPr/>
        </p:nvSpPr>
        <p:spPr>
          <a:xfrm>
            <a:off x="1072052" y="2292103"/>
            <a:ext cx="4445879" cy="461665"/>
          </a:xfrm>
          <a:prstGeom prst="rect">
            <a:avLst/>
          </a:prstGeom>
          <a:noFill/>
        </p:spPr>
        <p:txBody>
          <a:bodyPr wrap="square">
            <a:spAutoFit/>
          </a:bodyPr>
          <a:lstStyle/>
          <a:p>
            <a:pPr algn="l">
              <a:spcBef>
                <a:spcPts val="0"/>
              </a:spcBef>
            </a:pPr>
            <a:r>
              <a:rPr lang="en-GB" sz="2400" b="1" i="0" u="none" strike="noStrike" dirty="0">
                <a:solidFill>
                  <a:srgbClr val="222222"/>
                </a:solidFill>
                <a:effectLst/>
                <a:latin typeface="Gotham" panose="02000504050000020004" pitchFamily="2" charset="0"/>
              </a:rPr>
              <a:t>John Aubrey De Villiers</a:t>
            </a:r>
            <a:endParaRPr lang="en-US" sz="2400" dirty="0">
              <a:solidFill>
                <a:schemeClr val="tx1">
                  <a:lumMod val="85000"/>
                  <a:lumOff val="15000"/>
                </a:schemeClr>
              </a:solidFill>
              <a:latin typeface="Gotham" panose="02000504050000020004" pitchFamily="2" charset="0"/>
            </a:endParaRPr>
          </a:p>
        </p:txBody>
      </p:sp>
      <p:sp>
        <p:nvSpPr>
          <p:cNvPr id="8" name="TextBox 7">
            <a:extLst>
              <a:ext uri="{FF2B5EF4-FFF2-40B4-BE49-F238E27FC236}">
                <a16:creationId xmlns:a16="http://schemas.microsoft.com/office/drawing/2014/main" id="{E6C13015-511A-A245-8B2D-93BDDBB99151}"/>
              </a:ext>
            </a:extLst>
          </p:cNvPr>
          <p:cNvSpPr txBox="1"/>
          <p:nvPr/>
        </p:nvSpPr>
        <p:spPr>
          <a:xfrm>
            <a:off x="1072052" y="3256708"/>
            <a:ext cx="4603534" cy="461665"/>
          </a:xfrm>
          <a:prstGeom prst="rect">
            <a:avLst/>
          </a:prstGeom>
          <a:noFill/>
        </p:spPr>
        <p:txBody>
          <a:bodyPr wrap="square">
            <a:spAutoFit/>
          </a:bodyPr>
          <a:lstStyle/>
          <a:p>
            <a:pPr algn="l">
              <a:spcBef>
                <a:spcPts val="0"/>
              </a:spcBef>
            </a:pPr>
            <a:r>
              <a:rPr lang="en-GB" sz="2400" b="1" i="0" u="none" strike="noStrike" dirty="0">
                <a:solidFill>
                  <a:srgbClr val="222222"/>
                </a:solidFill>
                <a:effectLst/>
                <a:latin typeface="Gotham" panose="02000504050000020004" pitchFamily="2" charset="0"/>
              </a:rPr>
              <a:t>Obvious </a:t>
            </a:r>
            <a:r>
              <a:rPr lang="en-GB" sz="2400" b="1" i="0" u="none" strike="noStrike" dirty="0" err="1">
                <a:solidFill>
                  <a:srgbClr val="222222"/>
                </a:solidFill>
                <a:effectLst/>
                <a:latin typeface="Gotham" panose="02000504050000020004" pitchFamily="2" charset="0"/>
              </a:rPr>
              <a:t>Bukhos</a:t>
            </a:r>
            <a:r>
              <a:rPr lang="en-GB" sz="2400" b="1" i="0" u="none" strike="noStrike" dirty="0">
                <a:solidFill>
                  <a:srgbClr val="222222"/>
                </a:solidFill>
                <a:effectLst/>
                <a:latin typeface="Gotham" panose="02000504050000020004" pitchFamily="2" charset="0"/>
              </a:rPr>
              <a:t> Mpofu</a:t>
            </a:r>
            <a:endParaRPr lang="en-US" sz="2400" dirty="0">
              <a:solidFill>
                <a:schemeClr val="tx1">
                  <a:lumMod val="85000"/>
                  <a:lumOff val="15000"/>
                </a:schemeClr>
              </a:solidFill>
              <a:latin typeface="Gotham" panose="02000504050000020004" pitchFamily="2" charset="0"/>
            </a:endParaRPr>
          </a:p>
        </p:txBody>
      </p:sp>
      <p:sp>
        <p:nvSpPr>
          <p:cNvPr id="9" name="TextBox 8">
            <a:extLst>
              <a:ext uri="{FF2B5EF4-FFF2-40B4-BE49-F238E27FC236}">
                <a16:creationId xmlns:a16="http://schemas.microsoft.com/office/drawing/2014/main" id="{9A91973C-38AE-4F44-8283-5C75E26AD993}"/>
              </a:ext>
            </a:extLst>
          </p:cNvPr>
          <p:cNvSpPr txBox="1"/>
          <p:nvPr/>
        </p:nvSpPr>
        <p:spPr>
          <a:xfrm>
            <a:off x="1072052" y="4196566"/>
            <a:ext cx="3585881" cy="461665"/>
          </a:xfrm>
          <a:prstGeom prst="rect">
            <a:avLst/>
          </a:prstGeom>
          <a:noFill/>
        </p:spPr>
        <p:txBody>
          <a:bodyPr wrap="square">
            <a:spAutoFit/>
          </a:bodyPr>
          <a:lstStyle/>
          <a:p>
            <a:pPr algn="l">
              <a:spcBef>
                <a:spcPts val="0"/>
              </a:spcBef>
            </a:pPr>
            <a:r>
              <a:rPr lang="en-GB" sz="2400" b="1" i="0" u="none" strike="noStrike" dirty="0">
                <a:solidFill>
                  <a:srgbClr val="222222"/>
                </a:solidFill>
                <a:effectLst/>
                <a:latin typeface="Gotham" panose="02000504050000020004" pitchFamily="2" charset="0"/>
              </a:rPr>
              <a:t>Enock </a:t>
            </a:r>
            <a:r>
              <a:rPr lang="en-GB" sz="2400" b="1" i="0" u="none" strike="noStrike" dirty="0" err="1">
                <a:solidFill>
                  <a:srgbClr val="222222"/>
                </a:solidFill>
                <a:effectLst/>
                <a:latin typeface="Gotham" panose="02000504050000020004" pitchFamily="2" charset="0"/>
              </a:rPr>
              <a:t>Sambongo</a:t>
            </a:r>
            <a:endParaRPr lang="en-US" sz="2400" dirty="0">
              <a:solidFill>
                <a:schemeClr val="tx1">
                  <a:lumMod val="85000"/>
                  <a:lumOff val="15000"/>
                </a:schemeClr>
              </a:solidFill>
              <a:latin typeface="Gotham" panose="02000504050000020004" pitchFamily="2" charset="0"/>
            </a:endParaRPr>
          </a:p>
        </p:txBody>
      </p:sp>
    </p:spTree>
    <p:extLst>
      <p:ext uri="{BB962C8B-B14F-4D97-AF65-F5344CB8AC3E}">
        <p14:creationId xmlns:p14="http://schemas.microsoft.com/office/powerpoint/2010/main" val="23965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sp>
        <p:nvSpPr>
          <p:cNvPr id="7" name="Subtitle 2">
            <a:extLst>
              <a:ext uri="{FF2B5EF4-FFF2-40B4-BE49-F238E27FC236}">
                <a16:creationId xmlns:a16="http://schemas.microsoft.com/office/drawing/2014/main" id="{C8E1AE5F-654D-217F-12A7-113AADA49F07}"/>
              </a:ext>
            </a:extLst>
          </p:cNvPr>
          <p:cNvSpPr txBox="1">
            <a:spLocks/>
          </p:cNvSpPr>
          <p:nvPr/>
        </p:nvSpPr>
        <p:spPr>
          <a:xfrm>
            <a:off x="1072052" y="905869"/>
            <a:ext cx="9700026"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Conclusion </a:t>
            </a:r>
            <a:endParaRPr lang="en-US" sz="4000" dirty="0">
              <a:solidFill>
                <a:schemeClr val="tx1">
                  <a:lumMod val="85000"/>
                  <a:lumOff val="15000"/>
                </a:schemeClr>
              </a:solidFill>
              <a:latin typeface="Gotham" panose="02000504050000020004" pitchFamily="2" charset="0"/>
            </a:endParaRPr>
          </a:p>
        </p:txBody>
      </p:sp>
      <p:sp>
        <p:nvSpPr>
          <p:cNvPr id="2" name="Rectangle 1">
            <a:extLst>
              <a:ext uri="{FF2B5EF4-FFF2-40B4-BE49-F238E27FC236}">
                <a16:creationId xmlns:a16="http://schemas.microsoft.com/office/drawing/2014/main" id="{62B35D42-C16B-DBB7-B1F8-3B68CC9F7BCA}"/>
              </a:ext>
            </a:extLst>
          </p:cNvPr>
          <p:cNvSpPr/>
          <p:nvPr/>
        </p:nvSpPr>
        <p:spPr>
          <a:xfrm>
            <a:off x="0" y="1667788"/>
            <a:ext cx="12192000"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TextBox 5">
            <a:extLst>
              <a:ext uri="{FF2B5EF4-FFF2-40B4-BE49-F238E27FC236}">
                <a16:creationId xmlns:a16="http://schemas.microsoft.com/office/drawing/2014/main" id="{FF62D6F6-04F6-324B-B23D-13D3CE9CF846}"/>
              </a:ext>
            </a:extLst>
          </p:cNvPr>
          <p:cNvSpPr txBox="1"/>
          <p:nvPr/>
        </p:nvSpPr>
        <p:spPr>
          <a:xfrm>
            <a:off x="1072052" y="2244593"/>
            <a:ext cx="6239434" cy="461665"/>
          </a:xfrm>
          <a:prstGeom prst="rect">
            <a:avLst/>
          </a:prstGeom>
          <a:noFill/>
        </p:spPr>
        <p:txBody>
          <a:bodyPr wrap="square">
            <a:spAutoFit/>
          </a:bodyPr>
          <a:lstStyle/>
          <a:p>
            <a:pPr algn="l">
              <a:spcBef>
                <a:spcPts val="0"/>
              </a:spcBef>
            </a:pPr>
            <a:r>
              <a:rPr lang="en-US" sz="2400" b="1" dirty="0">
                <a:solidFill>
                  <a:schemeClr val="tx1">
                    <a:lumMod val="85000"/>
                    <a:lumOff val="15000"/>
                  </a:schemeClr>
                </a:solidFill>
                <a:latin typeface="Gotham" panose="02000504050000020004" pitchFamily="2" charset="0"/>
              </a:rPr>
              <a:t>Work-in-Progress</a:t>
            </a:r>
            <a:endParaRPr lang="en-US" sz="2400" dirty="0">
              <a:solidFill>
                <a:schemeClr val="tx1">
                  <a:lumMod val="85000"/>
                  <a:lumOff val="15000"/>
                </a:schemeClr>
              </a:solidFill>
              <a:latin typeface="Gotham" panose="02000504050000020004" pitchFamily="2" charset="0"/>
            </a:endParaRPr>
          </a:p>
        </p:txBody>
      </p:sp>
      <p:pic>
        <p:nvPicPr>
          <p:cNvPr id="8" name="Picture 7">
            <a:extLst>
              <a:ext uri="{FF2B5EF4-FFF2-40B4-BE49-F238E27FC236}">
                <a16:creationId xmlns:a16="http://schemas.microsoft.com/office/drawing/2014/main" id="{68274523-D594-3441-86E8-B176D02372A2}"/>
              </a:ext>
            </a:extLst>
          </p:cNvPr>
          <p:cNvPicPr>
            <a:picLocks noChangeAspect="1"/>
          </p:cNvPicPr>
          <p:nvPr/>
        </p:nvPicPr>
        <p:blipFill rotWithShape="1">
          <a:blip r:embed="rId3"/>
          <a:srcRect r="4206"/>
          <a:stretch/>
        </p:blipFill>
        <p:spPr>
          <a:xfrm>
            <a:off x="8896388" y="3909257"/>
            <a:ext cx="2234067" cy="2276636"/>
          </a:xfrm>
          <a:prstGeom prst="roundRect">
            <a:avLst>
              <a:gd name="adj" fmla="val 4051"/>
            </a:avLst>
          </a:prstGeom>
        </p:spPr>
      </p:pic>
    </p:spTree>
    <p:extLst>
      <p:ext uri="{BB962C8B-B14F-4D97-AF65-F5344CB8AC3E}">
        <p14:creationId xmlns:p14="http://schemas.microsoft.com/office/powerpoint/2010/main" val="208666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4DDF49E5-8C08-2581-0EDA-FDF277E4FCBA}"/>
              </a:ext>
            </a:extLst>
          </p:cNvPr>
          <p:cNvPicPr>
            <a:picLocks noChangeAspect="1"/>
          </p:cNvPicPr>
          <p:nvPr/>
        </p:nvPicPr>
        <p:blipFill rotWithShape="1">
          <a:blip r:embed="rId3"/>
          <a:srcRect l="-1" r="2095"/>
          <a:stretch/>
        </p:blipFill>
        <p:spPr>
          <a:xfrm>
            <a:off x="4277820" y="1005875"/>
            <a:ext cx="3636359" cy="4907116"/>
          </a:xfrm>
          <a:prstGeom prst="rect">
            <a:avLst/>
          </a:prstGeom>
          <a:ln w="38100">
            <a:solidFill>
              <a:schemeClr val="bg1">
                <a:lumMod val="95000"/>
              </a:schemeClr>
            </a:solidFill>
          </a:ln>
          <a:effectLst>
            <a:outerShdw blurRad="63500" algn="ctr" rotWithShape="0">
              <a:schemeClr val="bg1">
                <a:lumMod val="50000"/>
                <a:alpha val="40000"/>
              </a:schemeClr>
            </a:outerShdw>
          </a:effectLst>
        </p:spPr>
      </p:pic>
    </p:spTree>
    <p:extLst>
      <p:ext uri="{BB962C8B-B14F-4D97-AF65-F5344CB8AC3E}">
        <p14:creationId xmlns:p14="http://schemas.microsoft.com/office/powerpoint/2010/main" val="323738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D05D23B2-D78F-8359-14B2-36D33965F219}"/>
              </a:ext>
            </a:extLst>
          </p:cNvPr>
          <p:cNvSpPr txBox="1"/>
          <p:nvPr/>
        </p:nvSpPr>
        <p:spPr>
          <a:xfrm>
            <a:off x="1172414" y="2348305"/>
            <a:ext cx="10227106" cy="2923877"/>
          </a:xfrm>
          <a:prstGeom prst="rect">
            <a:avLst/>
          </a:prstGeom>
          <a:noFill/>
        </p:spPr>
        <p:txBody>
          <a:bodyPr wrap="square">
            <a:spAutoFit/>
          </a:bodyPr>
          <a:lstStyle/>
          <a:p>
            <a:pPr marL="285750" indent="-285750">
              <a:buFont typeface="Arial" panose="020B0604020202020204" pitchFamily="34" charset="0"/>
              <a:buChar char="•"/>
            </a:pPr>
            <a:r>
              <a:rPr lang="en-US" sz="2800" dirty="0">
                <a:latin typeface="Gotham" panose="02000504050000020004" pitchFamily="2" charset="0"/>
              </a:rPr>
              <a:t>Students feel overwhelmed and even discouraged at times. </a:t>
            </a:r>
          </a:p>
          <a:p>
            <a:pPr marL="285750" indent="-285750">
              <a:buFont typeface="Arial" panose="020B0604020202020204" pitchFamily="34" charset="0"/>
              <a:buChar char="•"/>
            </a:pPr>
            <a:endParaRPr lang="en-US" sz="1600" dirty="0">
              <a:latin typeface="Gotham" panose="02000504050000020004" pitchFamily="2" charset="0"/>
            </a:endParaRPr>
          </a:p>
          <a:p>
            <a:pPr marL="285750" indent="-285750">
              <a:buFont typeface="Arial" panose="020B0604020202020204" pitchFamily="34" charset="0"/>
              <a:buChar char="•"/>
            </a:pPr>
            <a:r>
              <a:rPr lang="en-US" sz="2800" dirty="0">
                <a:latin typeface="Gotham" panose="02000504050000020004" pitchFamily="2" charset="0"/>
              </a:rPr>
              <a:t>Students will soon discover that there are significant number of weak verbs that they can not simply parse with the help of the strong verb paradigms on which  they spend most of their time. </a:t>
            </a:r>
            <a:endParaRPr lang="en-PH" sz="2800" dirty="0">
              <a:latin typeface="Gotham" panose="02000504050000020004" pitchFamily="2" charset="0"/>
            </a:endParaRPr>
          </a:p>
        </p:txBody>
      </p:sp>
      <p:sp>
        <p:nvSpPr>
          <p:cNvPr id="10" name="Rectangle 9">
            <a:extLst>
              <a:ext uri="{FF2B5EF4-FFF2-40B4-BE49-F238E27FC236}">
                <a16:creationId xmlns:a16="http://schemas.microsoft.com/office/drawing/2014/main" id="{6FD5E16C-FA55-8085-EDB1-AB9D1543431D}"/>
              </a:ext>
            </a:extLst>
          </p:cNvPr>
          <p:cNvSpPr/>
          <p:nvPr/>
        </p:nvSpPr>
        <p:spPr>
          <a:xfrm flipV="1">
            <a:off x="0" y="496085"/>
            <a:ext cx="12192000" cy="148657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Subtitle 2">
            <a:extLst>
              <a:ext uri="{FF2B5EF4-FFF2-40B4-BE49-F238E27FC236}">
                <a16:creationId xmlns:a16="http://schemas.microsoft.com/office/drawing/2014/main" id="{A3FC5CEB-9358-782F-465F-9F83D845A72A}"/>
              </a:ext>
            </a:extLst>
          </p:cNvPr>
          <p:cNvSpPr txBox="1">
            <a:spLocks/>
          </p:cNvSpPr>
          <p:nvPr/>
        </p:nvSpPr>
        <p:spPr>
          <a:xfrm>
            <a:off x="1172414" y="637638"/>
            <a:ext cx="855680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The Challenges of Using the Traditional Paradigms approach</a:t>
            </a:r>
          </a:p>
        </p:txBody>
      </p:sp>
    </p:spTree>
    <p:extLst>
      <p:ext uri="{BB962C8B-B14F-4D97-AF65-F5344CB8AC3E}">
        <p14:creationId xmlns:p14="http://schemas.microsoft.com/office/powerpoint/2010/main" val="316197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D05D23B2-D78F-8359-14B2-36D33965F219}"/>
              </a:ext>
            </a:extLst>
          </p:cNvPr>
          <p:cNvSpPr txBox="1"/>
          <p:nvPr/>
        </p:nvSpPr>
        <p:spPr>
          <a:xfrm>
            <a:off x="1172414" y="2348305"/>
            <a:ext cx="10227106" cy="3354765"/>
          </a:xfrm>
          <a:prstGeom prst="rect">
            <a:avLst/>
          </a:prstGeom>
          <a:noFill/>
        </p:spPr>
        <p:txBody>
          <a:bodyPr wrap="square">
            <a:spAutoFit/>
          </a:bodyPr>
          <a:lstStyle/>
          <a:p>
            <a:pPr marL="285750" indent="-285750">
              <a:buFont typeface="Arial" panose="020B0604020202020204" pitchFamily="34" charset="0"/>
              <a:buChar char="•"/>
            </a:pPr>
            <a:r>
              <a:rPr lang="en-US" sz="2800" dirty="0">
                <a:latin typeface="Gotham" panose="02000504050000020004" pitchFamily="2" charset="0"/>
              </a:rPr>
              <a:t>Students should first be able to know the root letters and the stem to consult the right table. And this poses a great challenge for beginners. </a:t>
            </a:r>
          </a:p>
          <a:p>
            <a:pPr marL="285750" indent="-285750">
              <a:buFont typeface="Arial" panose="020B0604020202020204" pitchFamily="34" charset="0"/>
              <a:buChar char="•"/>
            </a:pPr>
            <a:endParaRPr lang="en-US" sz="1600" dirty="0">
              <a:latin typeface="Gotham" panose="02000504050000020004" pitchFamily="2" charset="0"/>
            </a:endParaRPr>
          </a:p>
          <a:p>
            <a:pPr marL="285750" indent="-285750">
              <a:buFont typeface="Arial" panose="020B0604020202020204" pitchFamily="34" charset="0"/>
              <a:buChar char="•"/>
            </a:pPr>
            <a:r>
              <a:rPr lang="en-US" sz="2800" dirty="0">
                <a:latin typeface="Gotham" panose="02000504050000020004" pitchFamily="2" charset="0"/>
              </a:rPr>
              <a:t>When one of the three consonants drops or assimilates, it will be more difficult to identify which paradigm to use. </a:t>
            </a:r>
          </a:p>
          <a:p>
            <a:pPr marL="285750" indent="-285750">
              <a:buFont typeface="Arial" panose="020B0604020202020204" pitchFamily="34" charset="0"/>
              <a:buChar char="•"/>
            </a:pPr>
            <a:endParaRPr lang="en-US" sz="2800" dirty="0">
              <a:latin typeface="Gotham" panose="02000504050000020004" pitchFamily="2" charset="0"/>
            </a:endParaRPr>
          </a:p>
        </p:txBody>
      </p:sp>
      <p:sp>
        <p:nvSpPr>
          <p:cNvPr id="10" name="Rectangle 9">
            <a:extLst>
              <a:ext uri="{FF2B5EF4-FFF2-40B4-BE49-F238E27FC236}">
                <a16:creationId xmlns:a16="http://schemas.microsoft.com/office/drawing/2014/main" id="{6FD5E16C-FA55-8085-EDB1-AB9D1543431D}"/>
              </a:ext>
            </a:extLst>
          </p:cNvPr>
          <p:cNvSpPr/>
          <p:nvPr/>
        </p:nvSpPr>
        <p:spPr>
          <a:xfrm flipV="1">
            <a:off x="0" y="496085"/>
            <a:ext cx="12192000" cy="148657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Subtitle 2">
            <a:extLst>
              <a:ext uri="{FF2B5EF4-FFF2-40B4-BE49-F238E27FC236}">
                <a16:creationId xmlns:a16="http://schemas.microsoft.com/office/drawing/2014/main" id="{A3FC5CEB-9358-782F-465F-9F83D845A72A}"/>
              </a:ext>
            </a:extLst>
          </p:cNvPr>
          <p:cNvSpPr txBox="1">
            <a:spLocks/>
          </p:cNvSpPr>
          <p:nvPr/>
        </p:nvSpPr>
        <p:spPr>
          <a:xfrm>
            <a:off x="1172414" y="637638"/>
            <a:ext cx="855680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The Challenges of Using the Traditional Paradigms approach</a:t>
            </a:r>
          </a:p>
        </p:txBody>
      </p:sp>
    </p:spTree>
    <p:extLst>
      <p:ext uri="{BB962C8B-B14F-4D97-AF65-F5344CB8AC3E}">
        <p14:creationId xmlns:p14="http://schemas.microsoft.com/office/powerpoint/2010/main" val="368723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D05D23B2-D78F-8359-14B2-36D33965F219}"/>
              </a:ext>
            </a:extLst>
          </p:cNvPr>
          <p:cNvSpPr txBox="1"/>
          <p:nvPr/>
        </p:nvSpPr>
        <p:spPr>
          <a:xfrm>
            <a:off x="1172414" y="2348305"/>
            <a:ext cx="10227106" cy="4031873"/>
          </a:xfrm>
          <a:prstGeom prst="rect">
            <a:avLst/>
          </a:prstGeom>
          <a:noFill/>
        </p:spPr>
        <p:txBody>
          <a:bodyPr wrap="square">
            <a:spAutoFit/>
          </a:bodyPr>
          <a:lstStyle/>
          <a:p>
            <a:pPr marL="285750" indent="-285750">
              <a:buFont typeface="Arial" panose="020B0604020202020204" pitchFamily="34" charset="0"/>
              <a:buChar char="•"/>
            </a:pPr>
            <a:r>
              <a:rPr lang="en-US" sz="2800" dirty="0">
                <a:latin typeface="Gotham" panose="02000504050000020004" pitchFamily="2" charset="0"/>
              </a:rPr>
              <a:t>Similar preformatives of different stems and conjugations require students to refer several tables.</a:t>
            </a:r>
          </a:p>
          <a:p>
            <a:pPr marL="285750" indent="-285750">
              <a:buFont typeface="Arial" panose="020B0604020202020204" pitchFamily="34" charset="0"/>
              <a:buChar char="•"/>
            </a:pPr>
            <a:endParaRPr lang="en-US" sz="1600" dirty="0">
              <a:latin typeface="Gotham" panose="02000504050000020004" pitchFamily="2" charset="0"/>
            </a:endParaRPr>
          </a:p>
          <a:p>
            <a:pPr marL="285750" indent="-285750">
              <a:buFont typeface="Arial" panose="020B0604020202020204" pitchFamily="34" charset="0"/>
              <a:buChar char="•"/>
            </a:pPr>
            <a:r>
              <a:rPr lang="en-US" sz="2800" dirty="0">
                <a:latin typeface="Gotham" panose="02000504050000020004" pitchFamily="2" charset="0"/>
              </a:rPr>
              <a:t>Most of the tables does not show the changes that occur when a verb comes with objective suffixes. </a:t>
            </a:r>
          </a:p>
          <a:p>
            <a:pPr marL="285750" indent="-285750">
              <a:buFont typeface="Arial" panose="020B0604020202020204" pitchFamily="34" charset="0"/>
              <a:buChar char="•"/>
            </a:pPr>
            <a:endParaRPr lang="en-US" sz="1600" dirty="0">
              <a:latin typeface="Gotham" panose="02000504050000020004" pitchFamily="2" charset="0"/>
            </a:endParaRPr>
          </a:p>
          <a:p>
            <a:pPr marL="285750" indent="-285750">
              <a:buFont typeface="Arial" panose="020B0604020202020204" pitchFamily="34" charset="0"/>
              <a:buChar char="•"/>
            </a:pPr>
            <a:r>
              <a:rPr lang="en-US" sz="2800" dirty="0">
                <a:latin typeface="Gotham" panose="02000504050000020004" pitchFamily="2" charset="0"/>
              </a:rPr>
              <a:t>The tables contain unattested forms that are of no use for the parsing of the BH text.   </a:t>
            </a:r>
          </a:p>
          <a:p>
            <a:pPr marL="285750" indent="-285750">
              <a:buFont typeface="Arial" panose="020B0604020202020204" pitchFamily="34" charset="0"/>
              <a:buChar char="•"/>
            </a:pPr>
            <a:endParaRPr lang="en-US" sz="2800" dirty="0">
              <a:latin typeface="Gotham" panose="02000504050000020004" pitchFamily="2" charset="0"/>
            </a:endParaRPr>
          </a:p>
          <a:p>
            <a:pPr marL="285750" indent="-285750">
              <a:buFont typeface="Arial" panose="020B0604020202020204" pitchFamily="34" charset="0"/>
              <a:buChar char="•"/>
            </a:pPr>
            <a:endParaRPr lang="en-US" sz="2800" dirty="0">
              <a:latin typeface="Gotham" panose="02000504050000020004" pitchFamily="2" charset="0"/>
            </a:endParaRPr>
          </a:p>
        </p:txBody>
      </p:sp>
      <p:sp>
        <p:nvSpPr>
          <p:cNvPr id="10" name="Rectangle 9">
            <a:extLst>
              <a:ext uri="{FF2B5EF4-FFF2-40B4-BE49-F238E27FC236}">
                <a16:creationId xmlns:a16="http://schemas.microsoft.com/office/drawing/2014/main" id="{6FD5E16C-FA55-8085-EDB1-AB9D1543431D}"/>
              </a:ext>
            </a:extLst>
          </p:cNvPr>
          <p:cNvSpPr/>
          <p:nvPr/>
        </p:nvSpPr>
        <p:spPr>
          <a:xfrm flipV="1">
            <a:off x="0" y="496085"/>
            <a:ext cx="12192000" cy="148657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Subtitle 2">
            <a:extLst>
              <a:ext uri="{FF2B5EF4-FFF2-40B4-BE49-F238E27FC236}">
                <a16:creationId xmlns:a16="http://schemas.microsoft.com/office/drawing/2014/main" id="{A3FC5CEB-9358-782F-465F-9F83D845A72A}"/>
              </a:ext>
            </a:extLst>
          </p:cNvPr>
          <p:cNvSpPr txBox="1">
            <a:spLocks/>
          </p:cNvSpPr>
          <p:nvPr/>
        </p:nvSpPr>
        <p:spPr>
          <a:xfrm>
            <a:off x="1172414" y="637638"/>
            <a:ext cx="855680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000" b="1" dirty="0">
                <a:solidFill>
                  <a:schemeClr val="tx1">
                    <a:lumMod val="85000"/>
                    <a:lumOff val="15000"/>
                  </a:schemeClr>
                </a:solidFill>
                <a:latin typeface="Gotham" panose="02000504050000020004" pitchFamily="2" charset="0"/>
              </a:rPr>
              <a:t>The Challenges of Using the Traditional Paradigms approach</a:t>
            </a:r>
          </a:p>
        </p:txBody>
      </p:sp>
    </p:spTree>
    <p:extLst>
      <p:ext uri="{BB962C8B-B14F-4D97-AF65-F5344CB8AC3E}">
        <p14:creationId xmlns:p14="http://schemas.microsoft.com/office/powerpoint/2010/main" val="173701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3"/>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06517DD-8D36-9589-7F38-C6B8002AC311}"/>
              </a:ext>
            </a:extLst>
          </p:cNvPr>
          <p:cNvSpPr/>
          <p:nvPr/>
        </p:nvSpPr>
        <p:spPr>
          <a:xfrm flipV="1">
            <a:off x="0" y="2137253"/>
            <a:ext cx="12192000" cy="19348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Subtitle 2">
            <a:extLst>
              <a:ext uri="{FF2B5EF4-FFF2-40B4-BE49-F238E27FC236}">
                <a16:creationId xmlns:a16="http://schemas.microsoft.com/office/drawing/2014/main" id="{C8E1AE5F-654D-217F-12A7-113AADA49F07}"/>
              </a:ext>
            </a:extLst>
          </p:cNvPr>
          <p:cNvSpPr txBox="1">
            <a:spLocks/>
          </p:cNvSpPr>
          <p:nvPr/>
        </p:nvSpPr>
        <p:spPr>
          <a:xfrm>
            <a:off x="1666760" y="2432294"/>
            <a:ext cx="4908061"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4400" b="1" dirty="0">
                <a:solidFill>
                  <a:schemeClr val="tx1">
                    <a:lumMod val="85000"/>
                    <a:lumOff val="15000"/>
                  </a:schemeClr>
                </a:solidFill>
                <a:latin typeface="Gotham" panose="02000504050000020004" pitchFamily="2" charset="0"/>
              </a:rPr>
              <a:t>Another Approach</a:t>
            </a:r>
            <a:r>
              <a:rPr lang="en-US" sz="4400" dirty="0">
                <a:solidFill>
                  <a:schemeClr val="tx1">
                    <a:lumMod val="85000"/>
                    <a:lumOff val="15000"/>
                  </a:schemeClr>
                </a:solidFill>
                <a:latin typeface="Gotham" panose="02000504050000020004" pitchFamily="2" charset="0"/>
              </a:rPr>
              <a:t>(es)</a:t>
            </a:r>
          </a:p>
        </p:txBody>
      </p:sp>
      <p:pic>
        <p:nvPicPr>
          <p:cNvPr id="1026" name="Picture 2" descr="A Workbook for Intermediate Hebrew: Grammar, Exegesis, and Commentary on  Jonah and Ruth: Robert B. Chisholm: 9780825423901 - Christianbook.com">
            <a:extLst>
              <a:ext uri="{FF2B5EF4-FFF2-40B4-BE49-F238E27FC236}">
                <a16:creationId xmlns:a16="http://schemas.microsoft.com/office/drawing/2014/main" id="{045420E2-0ACF-C946-E29D-F3CD042AD94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6574821" y="798576"/>
            <a:ext cx="4067415" cy="5260848"/>
          </a:xfrm>
          <a:prstGeom prst="rect">
            <a:avLst/>
          </a:prstGeom>
          <a:noFill/>
          <a:ln w="38100">
            <a:solidFill>
              <a:schemeClr val="bg1">
                <a:lumMod val="95000"/>
              </a:schemeClr>
            </a:solidFill>
          </a:ln>
          <a:effectLst>
            <a:outerShdw blurRad="63500" algn="ctr"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63ADA6D9-49CD-222B-B115-52F27B410A5D}"/>
              </a:ext>
            </a:extLst>
          </p:cNvPr>
          <p:cNvPicPr>
            <a:picLocks noChangeAspect="1"/>
          </p:cNvPicPr>
          <p:nvPr/>
        </p:nvPicPr>
        <p:blipFill>
          <a:blip r:embed="rId3"/>
          <a:srcRect/>
          <a:stretch/>
        </p:blipFill>
        <p:spPr>
          <a:xfrm>
            <a:off x="5143802" y="2235501"/>
            <a:ext cx="5758659" cy="3661917"/>
          </a:xfrm>
          <a:prstGeom prst="rect">
            <a:avLst/>
          </a:prstGeom>
          <a:ln>
            <a:solidFill>
              <a:schemeClr val="bg1">
                <a:lumMod val="85000"/>
              </a:schemeClr>
            </a:solidFill>
          </a:ln>
          <a:effectLst>
            <a:outerShdw blurRad="63500" sx="57000" sy="57000" algn="ctr" rotWithShape="0">
              <a:schemeClr val="bg1">
                <a:lumMod val="50000"/>
                <a:alpha val="40000"/>
              </a:schemeClr>
            </a:outerShdw>
          </a:effectLst>
        </p:spPr>
      </p:pic>
      <p:sp>
        <p:nvSpPr>
          <p:cNvPr id="4" name="Subtitle 2">
            <a:extLst>
              <a:ext uri="{FF2B5EF4-FFF2-40B4-BE49-F238E27FC236}">
                <a16:creationId xmlns:a16="http://schemas.microsoft.com/office/drawing/2014/main" id="{9F4FAB24-EBE0-A2A2-1E0B-B1D4319340C7}"/>
              </a:ext>
            </a:extLst>
          </p:cNvPr>
          <p:cNvSpPr txBox="1">
            <a:spLocks/>
          </p:cNvSpPr>
          <p:nvPr/>
        </p:nvSpPr>
        <p:spPr>
          <a:xfrm>
            <a:off x="1558804" y="658348"/>
            <a:ext cx="907439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400" b="1" dirty="0">
                <a:solidFill>
                  <a:schemeClr val="tx1">
                    <a:lumMod val="85000"/>
                    <a:lumOff val="15000"/>
                  </a:schemeClr>
                </a:solidFill>
                <a:latin typeface="Gotham" panose="02000504050000020004" pitchFamily="2" charset="0"/>
              </a:rPr>
              <a:t>The Periodic Table Approach </a:t>
            </a:r>
            <a:endParaRPr lang="en-US" sz="4400" dirty="0">
              <a:solidFill>
                <a:schemeClr val="tx1">
                  <a:lumMod val="85000"/>
                  <a:lumOff val="15000"/>
                </a:schemeClr>
              </a:solidFill>
              <a:latin typeface="Gotham" panose="02000504050000020004" pitchFamily="2" charset="0"/>
            </a:endParaRPr>
          </a:p>
        </p:txBody>
      </p:sp>
      <p:pic>
        <p:nvPicPr>
          <p:cNvPr id="6" name="Picture 2" descr="Biblia Hebraica Stuttgartensia: A Reader's Edition: Amazon.co.uk: Vance,  Donald R, Athas, George, Avrahami, Yael: 9781598563429: Books">
            <a:extLst>
              <a:ext uri="{FF2B5EF4-FFF2-40B4-BE49-F238E27FC236}">
                <a16:creationId xmlns:a16="http://schemas.microsoft.com/office/drawing/2014/main" id="{AEE7B01C-50CC-C946-B8BC-519A7CF722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110" y="2235501"/>
            <a:ext cx="2394743" cy="3599328"/>
          </a:xfrm>
          <a:prstGeom prst="rect">
            <a:avLst/>
          </a:prstGeom>
          <a:noFill/>
          <a:ln w="28575">
            <a:solidFill>
              <a:schemeClr val="bg1">
                <a:lumMod val="95000"/>
              </a:schemeClr>
            </a:solidFill>
          </a:ln>
          <a:effectLst>
            <a:outerShdw blurRad="63500" algn="ctr"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1D1F091A-1051-FA42-A3F9-F9189C772CB3}"/>
              </a:ext>
            </a:extLst>
          </p:cNvPr>
          <p:cNvGraphicFramePr/>
          <p:nvPr>
            <p:extLst>
              <p:ext uri="{D42A27DB-BD31-4B8C-83A1-F6EECF244321}">
                <p14:modId xmlns:p14="http://schemas.microsoft.com/office/powerpoint/2010/main" val="3383779573"/>
              </p:ext>
            </p:extLst>
          </p:nvPr>
        </p:nvGraphicFramePr>
        <p:xfrm>
          <a:off x="4129872" y="3707842"/>
          <a:ext cx="863301" cy="6349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9" name="Group 8">
            <a:extLst>
              <a:ext uri="{FF2B5EF4-FFF2-40B4-BE49-F238E27FC236}">
                <a16:creationId xmlns:a16="http://schemas.microsoft.com/office/drawing/2014/main" id="{0082A9C0-E1B9-264A-8837-1A3CDF80E097}"/>
              </a:ext>
            </a:extLst>
          </p:cNvPr>
          <p:cNvGrpSpPr/>
          <p:nvPr/>
        </p:nvGrpSpPr>
        <p:grpSpPr>
          <a:xfrm>
            <a:off x="3242649" y="4797453"/>
            <a:ext cx="1128713" cy="1121799"/>
            <a:chOff x="5357192" y="4213606"/>
            <a:chExt cx="1128713" cy="1121799"/>
          </a:xfrm>
          <a:solidFill>
            <a:srgbClr val="EEB151"/>
          </a:solidFill>
        </p:grpSpPr>
        <p:sp>
          <p:nvSpPr>
            <p:cNvPr id="10" name="Oval 9">
              <a:extLst>
                <a:ext uri="{FF2B5EF4-FFF2-40B4-BE49-F238E27FC236}">
                  <a16:creationId xmlns:a16="http://schemas.microsoft.com/office/drawing/2014/main" id="{8B486495-3715-101D-6510-5595CB1F8CB4}"/>
                </a:ext>
              </a:extLst>
            </p:cNvPr>
            <p:cNvSpPr/>
            <p:nvPr/>
          </p:nvSpPr>
          <p:spPr>
            <a:xfrm>
              <a:off x="5357192" y="4213606"/>
              <a:ext cx="1128713" cy="1121799"/>
            </a:xfrm>
            <a:prstGeom prst="ellipse">
              <a:avLst/>
            </a:prstGeom>
            <a:solidFill>
              <a:srgbClr val="873D08"/>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400" b="1" dirty="0">
                <a:latin typeface="Gotham" panose="02000504050000020004" pitchFamily="2" charset="0"/>
              </a:endParaRPr>
            </a:p>
          </p:txBody>
        </p:sp>
        <p:sp>
          <p:nvSpPr>
            <p:cNvPr id="11" name="Subtitle 2">
              <a:extLst>
                <a:ext uri="{FF2B5EF4-FFF2-40B4-BE49-F238E27FC236}">
                  <a16:creationId xmlns:a16="http://schemas.microsoft.com/office/drawing/2014/main" id="{D423D9FE-A12F-F24B-BA43-045DB21EBD6F}"/>
                </a:ext>
              </a:extLst>
            </p:cNvPr>
            <p:cNvSpPr txBox="1">
              <a:spLocks/>
            </p:cNvSpPr>
            <p:nvPr/>
          </p:nvSpPr>
          <p:spPr>
            <a:xfrm>
              <a:off x="5493671" y="4387968"/>
              <a:ext cx="875632" cy="474012"/>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800" dirty="0">
                  <a:solidFill>
                    <a:schemeClr val="bg1">
                      <a:lumMod val="95000"/>
                    </a:schemeClr>
                  </a:solidFill>
                  <a:latin typeface="Gotham" panose="02000504050000020004" pitchFamily="2" charset="0"/>
                </a:rPr>
                <a:t>47</a:t>
              </a:r>
            </a:p>
            <a:p>
              <a:pPr>
                <a:lnSpc>
                  <a:spcPct val="100000"/>
                </a:lnSpc>
                <a:spcBef>
                  <a:spcPts val="0"/>
                </a:spcBef>
              </a:pPr>
              <a:r>
                <a:rPr lang="en-US" sz="1800" dirty="0">
                  <a:solidFill>
                    <a:schemeClr val="bg1">
                      <a:lumMod val="95000"/>
                    </a:schemeClr>
                  </a:solidFill>
                  <a:latin typeface="Gotham" panose="02000504050000020004" pitchFamily="2" charset="0"/>
                </a:rPr>
                <a:t>pages</a:t>
              </a:r>
            </a:p>
          </p:txBody>
        </p:sp>
      </p:grpSp>
      <p:sp>
        <p:nvSpPr>
          <p:cNvPr id="12" name="Rectangle 11">
            <a:extLst>
              <a:ext uri="{FF2B5EF4-FFF2-40B4-BE49-F238E27FC236}">
                <a16:creationId xmlns:a16="http://schemas.microsoft.com/office/drawing/2014/main" id="{88DFE152-A4B8-932A-CBAB-B469DB2131F3}"/>
              </a:ext>
            </a:extLst>
          </p:cNvPr>
          <p:cNvSpPr/>
          <p:nvPr/>
        </p:nvSpPr>
        <p:spPr>
          <a:xfrm>
            <a:off x="0" y="1667788"/>
            <a:ext cx="12192000"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68412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2" grpId="0">
        <p:bldAsOne/>
      </p:bldGraphic>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4D18B-A4CC-2DD0-AC75-52347196C0C0}"/>
              </a:ext>
            </a:extLst>
          </p:cNvPr>
          <p:cNvPicPr>
            <a:picLocks noChangeAspect="1"/>
          </p:cNvPicPr>
          <p:nvPr/>
        </p:nvPicPr>
        <p:blipFill>
          <a:blip r:embed="rId2"/>
          <a:src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63ADA6D9-49CD-222B-B115-52F27B410A5D}"/>
              </a:ext>
            </a:extLst>
          </p:cNvPr>
          <p:cNvPicPr>
            <a:picLocks noChangeAspect="1"/>
          </p:cNvPicPr>
          <p:nvPr/>
        </p:nvPicPr>
        <p:blipFill>
          <a:blip r:embed="rId3"/>
          <a:srcRect/>
          <a:stretch/>
        </p:blipFill>
        <p:spPr>
          <a:xfrm>
            <a:off x="2353898" y="1649506"/>
            <a:ext cx="7274195" cy="4625642"/>
          </a:xfrm>
          <a:prstGeom prst="rect">
            <a:avLst/>
          </a:prstGeom>
          <a:ln>
            <a:solidFill>
              <a:schemeClr val="bg1">
                <a:lumMod val="85000"/>
              </a:schemeClr>
            </a:solidFill>
          </a:ln>
          <a:effectLst>
            <a:outerShdw blurRad="63500" sx="57000" sy="57000" algn="ctr" rotWithShape="0">
              <a:schemeClr val="bg1">
                <a:lumMod val="50000"/>
                <a:alpha val="40000"/>
              </a:schemeClr>
            </a:outerShdw>
          </a:effectLst>
        </p:spPr>
      </p:pic>
      <p:sp>
        <p:nvSpPr>
          <p:cNvPr id="4" name="Subtitle 2">
            <a:extLst>
              <a:ext uri="{FF2B5EF4-FFF2-40B4-BE49-F238E27FC236}">
                <a16:creationId xmlns:a16="http://schemas.microsoft.com/office/drawing/2014/main" id="{9F4FAB24-EBE0-A2A2-1E0B-B1D4319340C7}"/>
              </a:ext>
            </a:extLst>
          </p:cNvPr>
          <p:cNvSpPr txBox="1">
            <a:spLocks/>
          </p:cNvSpPr>
          <p:nvPr/>
        </p:nvSpPr>
        <p:spPr>
          <a:xfrm>
            <a:off x="1558804" y="658348"/>
            <a:ext cx="9074392" cy="1386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400" b="1" dirty="0">
                <a:solidFill>
                  <a:schemeClr val="tx1">
                    <a:lumMod val="85000"/>
                    <a:lumOff val="15000"/>
                  </a:schemeClr>
                </a:solidFill>
                <a:latin typeface="Gotham" panose="02000504050000020004" pitchFamily="2" charset="0"/>
              </a:rPr>
              <a:t>The Periodic Table Approach </a:t>
            </a:r>
            <a:endParaRPr lang="en-US" sz="4400" dirty="0">
              <a:solidFill>
                <a:schemeClr val="tx1">
                  <a:lumMod val="85000"/>
                  <a:lumOff val="15000"/>
                </a:schemeClr>
              </a:solidFill>
              <a:latin typeface="Gotham" panose="02000504050000020004" pitchFamily="2" charset="0"/>
            </a:endParaRPr>
          </a:p>
        </p:txBody>
      </p:sp>
      <p:sp>
        <p:nvSpPr>
          <p:cNvPr id="9" name="Right Arrow 8">
            <a:extLst>
              <a:ext uri="{FF2B5EF4-FFF2-40B4-BE49-F238E27FC236}">
                <a16:creationId xmlns:a16="http://schemas.microsoft.com/office/drawing/2014/main" id="{9A19D1C3-D234-C040-8656-63EECFF410B2}"/>
              </a:ext>
            </a:extLst>
          </p:cNvPr>
          <p:cNvSpPr/>
          <p:nvPr/>
        </p:nvSpPr>
        <p:spPr>
          <a:xfrm rot="5400000">
            <a:off x="6570386" y="2941926"/>
            <a:ext cx="2124009" cy="23308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10" name="Down Arrow 9">
            <a:extLst>
              <a:ext uri="{FF2B5EF4-FFF2-40B4-BE49-F238E27FC236}">
                <a16:creationId xmlns:a16="http://schemas.microsoft.com/office/drawing/2014/main" id="{27CEAC3C-A51B-634E-AD3C-AD7D0C657B55}"/>
              </a:ext>
            </a:extLst>
          </p:cNvPr>
          <p:cNvSpPr/>
          <p:nvPr/>
        </p:nvSpPr>
        <p:spPr>
          <a:xfrm rot="16200000">
            <a:off x="5203187" y="1965691"/>
            <a:ext cx="197428" cy="442789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p>
        </p:txBody>
      </p:sp>
    </p:spTree>
    <p:extLst>
      <p:ext uri="{BB962C8B-B14F-4D97-AF65-F5344CB8AC3E}">
        <p14:creationId xmlns:p14="http://schemas.microsoft.com/office/powerpoint/2010/main" val="180088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1664</TotalTime>
  <Words>504</Words>
  <Application>Microsoft Office PowerPoint</Application>
  <PresentationFormat>Widescreen</PresentationFormat>
  <Paragraphs>91</Paragraphs>
  <Slides>23</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 Light</vt:lpstr>
      <vt:lpstr>Calibri</vt:lpstr>
      <vt:lpstr>Gotham</vt:lpstr>
      <vt:lpstr>SBL Hebrew</vt:lpstr>
      <vt:lpstr>Arial</vt:lpstr>
      <vt:lpstr>Office Theme</vt:lpstr>
      <vt:lpstr>A Periodic Table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Simplified Version of Biblical Hebrew Verb Paradigms: A Periodic Table Approach</dc:title>
  <dc:creator>Melak Tsegaw</dc:creator>
  <cp:lastModifiedBy>Illya</cp:lastModifiedBy>
  <cp:revision>21</cp:revision>
  <dcterms:created xsi:type="dcterms:W3CDTF">2022-11-14T04:26:40Z</dcterms:created>
  <dcterms:modified xsi:type="dcterms:W3CDTF">2022-11-16T01:42:27Z</dcterms:modified>
</cp:coreProperties>
</file>